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702" r:id="rId4"/>
  </p:sldMasterIdLst>
  <p:notesMasterIdLst>
    <p:notesMasterId r:id="rId29"/>
  </p:notesMasterIdLst>
  <p:sldIdLst>
    <p:sldId id="277" r:id="rId5"/>
    <p:sldId id="283" r:id="rId6"/>
    <p:sldId id="257" r:id="rId7"/>
    <p:sldId id="282" r:id="rId8"/>
    <p:sldId id="2147469465" r:id="rId9"/>
    <p:sldId id="2147469507" r:id="rId10"/>
    <p:sldId id="284" r:id="rId11"/>
    <p:sldId id="280" r:id="rId12"/>
    <p:sldId id="2147469508" r:id="rId13"/>
    <p:sldId id="281" r:id="rId14"/>
    <p:sldId id="258" r:id="rId15"/>
    <p:sldId id="260" r:id="rId16"/>
    <p:sldId id="2147469509" r:id="rId17"/>
    <p:sldId id="278" r:id="rId18"/>
    <p:sldId id="264" r:id="rId19"/>
    <p:sldId id="265" r:id="rId20"/>
    <p:sldId id="266" r:id="rId21"/>
    <p:sldId id="267" r:id="rId22"/>
    <p:sldId id="268" r:id="rId23"/>
    <p:sldId id="275" r:id="rId24"/>
    <p:sldId id="276" r:id="rId25"/>
    <p:sldId id="269" r:id="rId26"/>
    <p:sldId id="270" r:id="rId27"/>
    <p:sldId id="271"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Consolas" panose="020B0609020204030204" pitchFamily="49"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8D119D-3411-4EE5-82E0-ABD971936CB8}" v="31" dt="2021-11-12T12:04:12.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72" autoAdjust="0"/>
  </p:normalViewPr>
  <p:slideViewPr>
    <p:cSldViewPr snapToGrid="0">
      <p:cViewPr varScale="1">
        <p:scale>
          <a:sx n="58" d="100"/>
          <a:sy n="58" d="100"/>
        </p:scale>
        <p:origin x="15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52"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n Nguyen Le Quynh" userId="57a43e30-6e77-464d-a565-b6c4b6c26d7f" providerId="ADAL" clId="{698D119D-3411-4EE5-82E0-ABD971936CB8}"/>
    <pc:docChg chg="undo redo custSel addSld delSld modSld sldOrd">
      <pc:chgData name="Thien Nguyen Le Quynh" userId="57a43e30-6e77-464d-a565-b6c4b6c26d7f" providerId="ADAL" clId="{698D119D-3411-4EE5-82E0-ABD971936CB8}" dt="2021-11-12T14:18:27.056" v="1592" actId="20577"/>
      <pc:docMkLst>
        <pc:docMk/>
      </pc:docMkLst>
      <pc:sldChg chg="modSp mod">
        <pc:chgData name="Thien Nguyen Le Quynh" userId="57a43e30-6e77-464d-a565-b6c4b6c26d7f" providerId="ADAL" clId="{698D119D-3411-4EE5-82E0-ABD971936CB8}" dt="2021-11-11T03:04:03.089" v="44" actId="20577"/>
        <pc:sldMkLst>
          <pc:docMk/>
          <pc:sldMk cId="3852120625" sldId="257"/>
        </pc:sldMkLst>
        <pc:spChg chg="mod">
          <ac:chgData name="Thien Nguyen Le Quynh" userId="57a43e30-6e77-464d-a565-b6c4b6c26d7f" providerId="ADAL" clId="{698D119D-3411-4EE5-82E0-ABD971936CB8}" dt="2021-11-11T03:03:52.959" v="28" actId="20577"/>
          <ac:spMkLst>
            <pc:docMk/>
            <pc:sldMk cId="3852120625" sldId="257"/>
            <ac:spMk id="2" creationId="{096FE8AF-C54E-8B47-969A-459B511062AA}"/>
          </ac:spMkLst>
        </pc:spChg>
        <pc:spChg chg="mod">
          <ac:chgData name="Thien Nguyen Le Quynh" userId="57a43e30-6e77-464d-a565-b6c4b6c26d7f" providerId="ADAL" clId="{698D119D-3411-4EE5-82E0-ABD971936CB8}" dt="2021-11-11T03:04:03.089" v="44" actId="20577"/>
          <ac:spMkLst>
            <pc:docMk/>
            <pc:sldMk cId="3852120625" sldId="257"/>
            <ac:spMk id="3" creationId="{0783A175-10B8-0B47-A3ED-FDEB68569CA0}"/>
          </ac:spMkLst>
        </pc:spChg>
      </pc:sldChg>
      <pc:sldChg chg="addSp delSp modSp mod ord setBg">
        <pc:chgData name="Thien Nguyen Le Quynh" userId="57a43e30-6e77-464d-a565-b6c4b6c26d7f" providerId="ADAL" clId="{698D119D-3411-4EE5-82E0-ABD971936CB8}" dt="2021-11-11T03:56:24.293" v="1000" actId="26606"/>
        <pc:sldMkLst>
          <pc:docMk/>
          <pc:sldMk cId="3351983227" sldId="258"/>
        </pc:sldMkLst>
        <pc:spChg chg="mod">
          <ac:chgData name="Thien Nguyen Le Quynh" userId="57a43e30-6e77-464d-a565-b6c4b6c26d7f" providerId="ADAL" clId="{698D119D-3411-4EE5-82E0-ABD971936CB8}" dt="2021-11-11T03:56:24.293" v="1000" actId="26606"/>
          <ac:spMkLst>
            <pc:docMk/>
            <pc:sldMk cId="3351983227" sldId="258"/>
            <ac:spMk id="4" creationId="{CADD991E-767D-FE4B-82AD-96DD0E4D1BDA}"/>
          </ac:spMkLst>
        </pc:spChg>
        <pc:spChg chg="mod">
          <ac:chgData name="Thien Nguyen Le Quynh" userId="57a43e30-6e77-464d-a565-b6c4b6c26d7f" providerId="ADAL" clId="{698D119D-3411-4EE5-82E0-ABD971936CB8}" dt="2021-11-11T03:56:24.293" v="1000" actId="26606"/>
          <ac:spMkLst>
            <pc:docMk/>
            <pc:sldMk cId="3351983227" sldId="258"/>
            <ac:spMk id="5" creationId="{187A8007-73D4-B541-917C-A5A47C426617}"/>
          </ac:spMkLst>
        </pc:spChg>
        <pc:spChg chg="add del">
          <ac:chgData name="Thien Nguyen Le Quynh" userId="57a43e30-6e77-464d-a565-b6c4b6c26d7f" providerId="ADAL" clId="{698D119D-3411-4EE5-82E0-ABD971936CB8}" dt="2021-11-11T03:56:24.279" v="999" actId="26606"/>
          <ac:spMkLst>
            <pc:docMk/>
            <pc:sldMk cId="3351983227" sldId="258"/>
            <ac:spMk id="11" creationId="{68AF5748-FED8-45BA-8631-26D1D10F3246}"/>
          </ac:spMkLst>
        </pc:spChg>
        <pc:spChg chg="add del">
          <ac:chgData name="Thien Nguyen Le Quynh" userId="57a43e30-6e77-464d-a565-b6c4b6c26d7f" providerId="ADAL" clId="{698D119D-3411-4EE5-82E0-ABD971936CB8}" dt="2021-11-11T03:56:24.279" v="999" actId="26606"/>
          <ac:spMkLst>
            <pc:docMk/>
            <pc:sldMk cId="3351983227" sldId="258"/>
            <ac:spMk id="13" creationId="{AF2F604E-43BE-4DC3-B983-E071523364F8}"/>
          </ac:spMkLst>
        </pc:spChg>
        <pc:spChg chg="add del">
          <ac:chgData name="Thien Nguyen Le Quynh" userId="57a43e30-6e77-464d-a565-b6c4b6c26d7f" providerId="ADAL" clId="{698D119D-3411-4EE5-82E0-ABD971936CB8}" dt="2021-11-11T03:56:24.279" v="999" actId="26606"/>
          <ac:spMkLst>
            <pc:docMk/>
            <pc:sldMk cId="3351983227" sldId="258"/>
            <ac:spMk id="15" creationId="{08C9B587-E65E-4B52-B37C-ABEBB6E87928}"/>
          </ac:spMkLst>
        </pc:spChg>
        <pc:spChg chg="add">
          <ac:chgData name="Thien Nguyen Le Quynh" userId="57a43e30-6e77-464d-a565-b6c4b6c26d7f" providerId="ADAL" clId="{698D119D-3411-4EE5-82E0-ABD971936CB8}" dt="2021-11-11T03:56:24.293" v="1000" actId="26606"/>
          <ac:spMkLst>
            <pc:docMk/>
            <pc:sldMk cId="3351983227" sldId="258"/>
            <ac:spMk id="17" creationId="{AF2F604E-43BE-4DC3-B983-E071523364F8}"/>
          </ac:spMkLst>
        </pc:spChg>
        <pc:spChg chg="add">
          <ac:chgData name="Thien Nguyen Le Quynh" userId="57a43e30-6e77-464d-a565-b6c4b6c26d7f" providerId="ADAL" clId="{698D119D-3411-4EE5-82E0-ABD971936CB8}" dt="2021-11-11T03:56:24.293" v="1000" actId="26606"/>
          <ac:spMkLst>
            <pc:docMk/>
            <pc:sldMk cId="3351983227" sldId="258"/>
            <ac:spMk id="18" creationId="{5DCB5928-DC7D-4612-9922-441966E15627}"/>
          </ac:spMkLst>
        </pc:spChg>
        <pc:spChg chg="add">
          <ac:chgData name="Thien Nguyen Le Quynh" userId="57a43e30-6e77-464d-a565-b6c4b6c26d7f" providerId="ADAL" clId="{698D119D-3411-4EE5-82E0-ABD971936CB8}" dt="2021-11-11T03:56:24.293" v="1000" actId="26606"/>
          <ac:spMkLst>
            <pc:docMk/>
            <pc:sldMk cId="3351983227" sldId="258"/>
            <ac:spMk id="19" creationId="{08C9B587-E65E-4B52-B37C-ABEBB6E87928}"/>
          </ac:spMkLst>
        </pc:spChg>
        <pc:spChg chg="add">
          <ac:chgData name="Thien Nguyen Le Quynh" userId="57a43e30-6e77-464d-a565-b6c4b6c26d7f" providerId="ADAL" clId="{698D119D-3411-4EE5-82E0-ABD971936CB8}" dt="2021-11-11T03:56:24.293" v="1000" actId="26606"/>
          <ac:spMkLst>
            <pc:docMk/>
            <pc:sldMk cId="3351983227" sldId="258"/>
            <ac:spMk id="20" creationId="{682C1161-1736-45EC-99B7-33F3CAE9D517}"/>
          </ac:spMkLst>
        </pc:spChg>
        <pc:spChg chg="add">
          <ac:chgData name="Thien Nguyen Le Quynh" userId="57a43e30-6e77-464d-a565-b6c4b6c26d7f" providerId="ADAL" clId="{698D119D-3411-4EE5-82E0-ABD971936CB8}" dt="2021-11-11T03:56:24.293" v="1000" actId="26606"/>
          <ac:spMkLst>
            <pc:docMk/>
            <pc:sldMk cId="3351983227" sldId="258"/>
            <ac:spMk id="21" creationId="{84D4DDB8-B68F-45B0-9F62-C4279996F672}"/>
          </ac:spMkLst>
        </pc:spChg>
        <pc:picChg chg="add mod">
          <ac:chgData name="Thien Nguyen Le Quynh" userId="57a43e30-6e77-464d-a565-b6c4b6c26d7f" providerId="ADAL" clId="{698D119D-3411-4EE5-82E0-ABD971936CB8}" dt="2021-11-11T03:56:24.293" v="1000" actId="26606"/>
          <ac:picMkLst>
            <pc:docMk/>
            <pc:sldMk cId="3351983227" sldId="258"/>
            <ac:picMk id="6" creationId="{6B845AB2-D2D8-48DA-8FEE-E19CA5A55CFD}"/>
          </ac:picMkLst>
        </pc:picChg>
      </pc:sldChg>
      <pc:sldChg chg="del">
        <pc:chgData name="Thien Nguyen Le Quynh" userId="57a43e30-6e77-464d-a565-b6c4b6c26d7f" providerId="ADAL" clId="{698D119D-3411-4EE5-82E0-ABD971936CB8}" dt="2021-11-11T03:53:06.194" v="986" actId="47"/>
        <pc:sldMkLst>
          <pc:docMk/>
          <pc:sldMk cId="1561872712" sldId="259"/>
        </pc:sldMkLst>
      </pc:sldChg>
      <pc:sldChg chg="addSp delSp modSp mod setBg modClrScheme chgLayout">
        <pc:chgData name="Thien Nguyen Le Quynh" userId="57a43e30-6e77-464d-a565-b6c4b6c26d7f" providerId="ADAL" clId="{698D119D-3411-4EE5-82E0-ABD971936CB8}" dt="2021-11-12T08:20:51.301" v="1454" actId="20577"/>
        <pc:sldMkLst>
          <pc:docMk/>
          <pc:sldMk cId="1108877457" sldId="260"/>
        </pc:sldMkLst>
        <pc:spChg chg="mod ord">
          <ac:chgData name="Thien Nguyen Le Quynh" userId="57a43e30-6e77-464d-a565-b6c4b6c26d7f" providerId="ADAL" clId="{698D119D-3411-4EE5-82E0-ABD971936CB8}" dt="2021-11-11T03:57:29.333" v="1020" actId="26606"/>
          <ac:spMkLst>
            <pc:docMk/>
            <pc:sldMk cId="1108877457" sldId="260"/>
            <ac:spMk id="2" creationId="{5B5BBB90-B9FF-ED4A-9587-76C518C2BC9E}"/>
          </ac:spMkLst>
        </pc:spChg>
        <pc:spChg chg="mod ord">
          <ac:chgData name="Thien Nguyen Le Quynh" userId="57a43e30-6e77-464d-a565-b6c4b6c26d7f" providerId="ADAL" clId="{698D119D-3411-4EE5-82E0-ABD971936CB8}" dt="2021-11-12T08:20:51.301" v="1454" actId="20577"/>
          <ac:spMkLst>
            <pc:docMk/>
            <pc:sldMk cId="1108877457" sldId="260"/>
            <ac:spMk id="3" creationId="{395CC549-1EA2-8B4A-ADC1-C00428D83849}"/>
          </ac:spMkLst>
        </pc:spChg>
        <pc:spChg chg="add del">
          <ac:chgData name="Thien Nguyen Le Quynh" userId="57a43e30-6e77-464d-a565-b6c4b6c26d7f" providerId="ADAL" clId="{698D119D-3411-4EE5-82E0-ABD971936CB8}" dt="2021-11-11T03:56:58.792" v="1005" actId="26606"/>
          <ac:spMkLst>
            <pc:docMk/>
            <pc:sldMk cId="1108877457" sldId="260"/>
            <ac:spMk id="10" creationId="{DBC6133C-0615-4CE4-9132-37E609A9BDFA}"/>
          </ac:spMkLst>
        </pc:spChg>
        <pc:spChg chg="add del">
          <ac:chgData name="Thien Nguyen Le Quynh" userId="57a43e30-6e77-464d-a565-b6c4b6c26d7f" providerId="ADAL" clId="{698D119D-3411-4EE5-82E0-ABD971936CB8}" dt="2021-11-11T03:56:58.792" v="1005" actId="26606"/>
          <ac:spMkLst>
            <pc:docMk/>
            <pc:sldMk cId="1108877457" sldId="260"/>
            <ac:spMk id="12" creationId="{169CC832-2974-4E8D-90ED-3E2941BA7336}"/>
          </ac:spMkLst>
        </pc:spChg>
        <pc:spChg chg="add del">
          <ac:chgData name="Thien Nguyen Le Quynh" userId="57a43e30-6e77-464d-a565-b6c4b6c26d7f" providerId="ADAL" clId="{698D119D-3411-4EE5-82E0-ABD971936CB8}" dt="2021-11-11T03:56:58.792" v="1005" actId="26606"/>
          <ac:spMkLst>
            <pc:docMk/>
            <pc:sldMk cId="1108877457" sldId="260"/>
            <ac:spMk id="14" creationId="{55222F96-971A-4F90-B841-6BAB416C7AC1}"/>
          </ac:spMkLst>
        </pc:spChg>
        <pc:spChg chg="add del">
          <ac:chgData name="Thien Nguyen Le Quynh" userId="57a43e30-6e77-464d-a565-b6c4b6c26d7f" providerId="ADAL" clId="{698D119D-3411-4EE5-82E0-ABD971936CB8}" dt="2021-11-11T03:56:58.792" v="1005" actId="26606"/>
          <ac:spMkLst>
            <pc:docMk/>
            <pc:sldMk cId="1108877457" sldId="260"/>
            <ac:spMk id="16" creationId="{08980754-6F4B-43C9-B9BE-127B6BED6586}"/>
          </ac:spMkLst>
        </pc:spChg>
        <pc:spChg chg="add del">
          <ac:chgData name="Thien Nguyen Le Quynh" userId="57a43e30-6e77-464d-a565-b6c4b6c26d7f" providerId="ADAL" clId="{698D119D-3411-4EE5-82E0-ABD971936CB8}" dt="2021-11-11T03:56:58.792" v="1005" actId="26606"/>
          <ac:spMkLst>
            <pc:docMk/>
            <pc:sldMk cId="1108877457" sldId="260"/>
            <ac:spMk id="18" creationId="{2C1BBA94-3F40-40AA-8BB9-E69E25E537C1}"/>
          </ac:spMkLst>
        </pc:spChg>
        <pc:spChg chg="add del">
          <ac:chgData name="Thien Nguyen Le Quynh" userId="57a43e30-6e77-464d-a565-b6c4b6c26d7f" providerId="ADAL" clId="{698D119D-3411-4EE5-82E0-ABD971936CB8}" dt="2021-11-11T03:57:01.348" v="1007" actId="26606"/>
          <ac:spMkLst>
            <pc:docMk/>
            <pc:sldMk cId="1108877457" sldId="260"/>
            <ac:spMk id="20" creationId="{90D01200-0224-43C5-AB38-FB4D16B73FB7}"/>
          </ac:spMkLst>
        </pc:spChg>
        <pc:spChg chg="add del">
          <ac:chgData name="Thien Nguyen Le Quynh" userId="57a43e30-6e77-464d-a565-b6c4b6c26d7f" providerId="ADAL" clId="{698D119D-3411-4EE5-82E0-ABD971936CB8}" dt="2021-11-11T03:57:01.348" v="1007" actId="26606"/>
          <ac:spMkLst>
            <pc:docMk/>
            <pc:sldMk cId="1108877457" sldId="260"/>
            <ac:spMk id="21" creationId="{728A44A4-A002-4A88-9FC9-1D0566C97A47}"/>
          </ac:spMkLst>
        </pc:spChg>
        <pc:spChg chg="add del">
          <ac:chgData name="Thien Nguyen Le Quynh" userId="57a43e30-6e77-464d-a565-b6c4b6c26d7f" providerId="ADAL" clId="{698D119D-3411-4EE5-82E0-ABD971936CB8}" dt="2021-11-11T03:57:01.348" v="1007" actId="26606"/>
          <ac:spMkLst>
            <pc:docMk/>
            <pc:sldMk cId="1108877457" sldId="260"/>
            <ac:spMk id="22" creationId="{3E7D5C7B-DD16-401B-85CE-4AAA2A4F5136}"/>
          </ac:spMkLst>
        </pc:spChg>
        <pc:spChg chg="add del">
          <ac:chgData name="Thien Nguyen Le Quynh" userId="57a43e30-6e77-464d-a565-b6c4b6c26d7f" providerId="ADAL" clId="{698D119D-3411-4EE5-82E0-ABD971936CB8}" dt="2021-11-11T03:57:09.888" v="1009" actId="26606"/>
          <ac:spMkLst>
            <pc:docMk/>
            <pc:sldMk cId="1108877457" sldId="260"/>
            <ac:spMk id="24" creationId="{DBC6133C-0615-4CE4-9132-37E609A9BDFA}"/>
          </ac:spMkLst>
        </pc:spChg>
        <pc:spChg chg="add del">
          <ac:chgData name="Thien Nguyen Le Quynh" userId="57a43e30-6e77-464d-a565-b6c4b6c26d7f" providerId="ADAL" clId="{698D119D-3411-4EE5-82E0-ABD971936CB8}" dt="2021-11-11T03:57:09.888" v="1009" actId="26606"/>
          <ac:spMkLst>
            <pc:docMk/>
            <pc:sldMk cId="1108877457" sldId="260"/>
            <ac:spMk id="25" creationId="{169CC832-2974-4E8D-90ED-3E2941BA7336}"/>
          </ac:spMkLst>
        </pc:spChg>
        <pc:spChg chg="add del">
          <ac:chgData name="Thien Nguyen Le Quynh" userId="57a43e30-6e77-464d-a565-b6c4b6c26d7f" providerId="ADAL" clId="{698D119D-3411-4EE5-82E0-ABD971936CB8}" dt="2021-11-11T03:57:09.888" v="1009" actId="26606"/>
          <ac:spMkLst>
            <pc:docMk/>
            <pc:sldMk cId="1108877457" sldId="260"/>
            <ac:spMk id="26" creationId="{55222F96-971A-4F90-B841-6BAB416C7AC1}"/>
          </ac:spMkLst>
        </pc:spChg>
        <pc:spChg chg="add del">
          <ac:chgData name="Thien Nguyen Le Quynh" userId="57a43e30-6e77-464d-a565-b6c4b6c26d7f" providerId="ADAL" clId="{698D119D-3411-4EE5-82E0-ABD971936CB8}" dt="2021-11-11T03:57:09.888" v="1009" actId="26606"/>
          <ac:spMkLst>
            <pc:docMk/>
            <pc:sldMk cId="1108877457" sldId="260"/>
            <ac:spMk id="27" creationId="{08980754-6F4B-43C9-B9BE-127B6BED6586}"/>
          </ac:spMkLst>
        </pc:spChg>
        <pc:spChg chg="add del">
          <ac:chgData name="Thien Nguyen Le Quynh" userId="57a43e30-6e77-464d-a565-b6c4b6c26d7f" providerId="ADAL" clId="{698D119D-3411-4EE5-82E0-ABD971936CB8}" dt="2021-11-11T03:57:09.888" v="1009" actId="26606"/>
          <ac:spMkLst>
            <pc:docMk/>
            <pc:sldMk cId="1108877457" sldId="260"/>
            <ac:spMk id="28" creationId="{2C1BBA94-3F40-40AA-8BB9-E69E25E537C1}"/>
          </ac:spMkLst>
        </pc:spChg>
        <pc:spChg chg="add del">
          <ac:chgData name="Thien Nguyen Le Quynh" userId="57a43e30-6e77-464d-a565-b6c4b6c26d7f" providerId="ADAL" clId="{698D119D-3411-4EE5-82E0-ABD971936CB8}" dt="2021-11-11T03:57:12.566" v="1011" actId="26606"/>
          <ac:spMkLst>
            <pc:docMk/>
            <pc:sldMk cId="1108877457" sldId="260"/>
            <ac:spMk id="30" creationId="{0B9EE3F3-89B7-43C3-8651-C4C96830993D}"/>
          </ac:spMkLst>
        </pc:spChg>
        <pc:spChg chg="add del">
          <ac:chgData name="Thien Nguyen Le Quynh" userId="57a43e30-6e77-464d-a565-b6c4b6c26d7f" providerId="ADAL" clId="{698D119D-3411-4EE5-82E0-ABD971936CB8}" dt="2021-11-11T03:57:12.566" v="1011" actId="26606"/>
          <ac:spMkLst>
            <pc:docMk/>
            <pc:sldMk cId="1108877457" sldId="260"/>
            <ac:spMk id="31" creationId="{33AE4636-AEEC-45D6-84D4-7AC2DA48ECF8}"/>
          </ac:spMkLst>
        </pc:spChg>
        <pc:spChg chg="add del">
          <ac:chgData name="Thien Nguyen Le Quynh" userId="57a43e30-6e77-464d-a565-b6c4b6c26d7f" providerId="ADAL" clId="{698D119D-3411-4EE5-82E0-ABD971936CB8}" dt="2021-11-11T03:57:12.566" v="1011" actId="26606"/>
          <ac:spMkLst>
            <pc:docMk/>
            <pc:sldMk cId="1108877457" sldId="260"/>
            <ac:spMk id="32" creationId="{8D9CE0F4-2EB2-4F1F-8AAC-DB3571D9FE10}"/>
          </ac:spMkLst>
        </pc:spChg>
        <pc:spChg chg="add del">
          <ac:chgData name="Thien Nguyen Le Quynh" userId="57a43e30-6e77-464d-a565-b6c4b6c26d7f" providerId="ADAL" clId="{698D119D-3411-4EE5-82E0-ABD971936CB8}" dt="2021-11-11T03:57:14.284" v="1013" actId="26606"/>
          <ac:spMkLst>
            <pc:docMk/>
            <pc:sldMk cId="1108877457" sldId="260"/>
            <ac:spMk id="34" creationId="{743AA782-23D1-4521-8CAD-47662984AA08}"/>
          </ac:spMkLst>
        </pc:spChg>
        <pc:spChg chg="add del">
          <ac:chgData name="Thien Nguyen Le Quynh" userId="57a43e30-6e77-464d-a565-b6c4b6c26d7f" providerId="ADAL" clId="{698D119D-3411-4EE5-82E0-ABD971936CB8}" dt="2021-11-11T03:57:14.284" v="1013" actId="26606"/>
          <ac:spMkLst>
            <pc:docMk/>
            <pc:sldMk cId="1108877457" sldId="260"/>
            <ac:spMk id="35" creationId="{71877DBC-BB60-40F0-AC93-2ACDBAAE60CE}"/>
          </ac:spMkLst>
        </pc:spChg>
        <pc:spChg chg="add del">
          <ac:chgData name="Thien Nguyen Le Quynh" userId="57a43e30-6e77-464d-a565-b6c4b6c26d7f" providerId="ADAL" clId="{698D119D-3411-4EE5-82E0-ABD971936CB8}" dt="2021-11-11T03:57:18.377" v="1015" actId="26606"/>
          <ac:spMkLst>
            <pc:docMk/>
            <pc:sldMk cId="1108877457" sldId="260"/>
            <ac:spMk id="37" creationId="{DBC6133C-0615-4CE4-9132-37E609A9BDFA}"/>
          </ac:spMkLst>
        </pc:spChg>
        <pc:spChg chg="add del">
          <ac:chgData name="Thien Nguyen Le Quynh" userId="57a43e30-6e77-464d-a565-b6c4b6c26d7f" providerId="ADAL" clId="{698D119D-3411-4EE5-82E0-ABD971936CB8}" dt="2021-11-11T03:57:18.377" v="1015" actId="26606"/>
          <ac:spMkLst>
            <pc:docMk/>
            <pc:sldMk cId="1108877457" sldId="260"/>
            <ac:spMk id="38" creationId="{169CC832-2974-4E8D-90ED-3E2941BA7336}"/>
          </ac:spMkLst>
        </pc:spChg>
        <pc:spChg chg="add del">
          <ac:chgData name="Thien Nguyen Le Quynh" userId="57a43e30-6e77-464d-a565-b6c4b6c26d7f" providerId="ADAL" clId="{698D119D-3411-4EE5-82E0-ABD971936CB8}" dt="2021-11-11T03:57:18.377" v="1015" actId="26606"/>
          <ac:spMkLst>
            <pc:docMk/>
            <pc:sldMk cId="1108877457" sldId="260"/>
            <ac:spMk id="39" creationId="{55222F96-971A-4F90-B841-6BAB416C7AC1}"/>
          </ac:spMkLst>
        </pc:spChg>
        <pc:spChg chg="add del">
          <ac:chgData name="Thien Nguyen Le Quynh" userId="57a43e30-6e77-464d-a565-b6c4b6c26d7f" providerId="ADAL" clId="{698D119D-3411-4EE5-82E0-ABD971936CB8}" dt="2021-11-11T03:57:18.377" v="1015" actId="26606"/>
          <ac:spMkLst>
            <pc:docMk/>
            <pc:sldMk cId="1108877457" sldId="260"/>
            <ac:spMk id="40" creationId="{08980754-6F4B-43C9-B9BE-127B6BED6586}"/>
          </ac:spMkLst>
        </pc:spChg>
        <pc:spChg chg="add del">
          <ac:chgData name="Thien Nguyen Le Quynh" userId="57a43e30-6e77-464d-a565-b6c4b6c26d7f" providerId="ADAL" clId="{698D119D-3411-4EE5-82E0-ABD971936CB8}" dt="2021-11-11T03:57:18.377" v="1015" actId="26606"/>
          <ac:spMkLst>
            <pc:docMk/>
            <pc:sldMk cId="1108877457" sldId="260"/>
            <ac:spMk id="41" creationId="{2C1BBA94-3F40-40AA-8BB9-E69E25E537C1}"/>
          </ac:spMkLst>
        </pc:spChg>
        <pc:spChg chg="add del">
          <ac:chgData name="Thien Nguyen Le Quynh" userId="57a43e30-6e77-464d-a565-b6c4b6c26d7f" providerId="ADAL" clId="{698D119D-3411-4EE5-82E0-ABD971936CB8}" dt="2021-11-11T03:57:22.457" v="1017" actId="26606"/>
          <ac:spMkLst>
            <pc:docMk/>
            <pc:sldMk cId="1108877457" sldId="260"/>
            <ac:spMk id="43" creationId="{0B9EE3F3-89B7-43C3-8651-C4C96830993D}"/>
          </ac:spMkLst>
        </pc:spChg>
        <pc:spChg chg="add del">
          <ac:chgData name="Thien Nguyen Le Quynh" userId="57a43e30-6e77-464d-a565-b6c4b6c26d7f" providerId="ADAL" clId="{698D119D-3411-4EE5-82E0-ABD971936CB8}" dt="2021-11-11T03:57:22.457" v="1017" actId="26606"/>
          <ac:spMkLst>
            <pc:docMk/>
            <pc:sldMk cId="1108877457" sldId="260"/>
            <ac:spMk id="44" creationId="{33AE4636-AEEC-45D6-84D4-7AC2DA48ECF8}"/>
          </ac:spMkLst>
        </pc:spChg>
        <pc:spChg chg="add del">
          <ac:chgData name="Thien Nguyen Le Quynh" userId="57a43e30-6e77-464d-a565-b6c4b6c26d7f" providerId="ADAL" clId="{698D119D-3411-4EE5-82E0-ABD971936CB8}" dt="2021-11-11T03:57:22.457" v="1017" actId="26606"/>
          <ac:spMkLst>
            <pc:docMk/>
            <pc:sldMk cId="1108877457" sldId="260"/>
            <ac:spMk id="45" creationId="{8D9CE0F4-2EB2-4F1F-8AAC-DB3571D9FE10}"/>
          </ac:spMkLst>
        </pc:spChg>
        <pc:spChg chg="add del">
          <ac:chgData name="Thien Nguyen Le Quynh" userId="57a43e30-6e77-464d-a565-b6c4b6c26d7f" providerId="ADAL" clId="{698D119D-3411-4EE5-82E0-ABD971936CB8}" dt="2021-11-11T03:57:29.322" v="1019" actId="26606"/>
          <ac:spMkLst>
            <pc:docMk/>
            <pc:sldMk cId="1108877457" sldId="260"/>
            <ac:spMk id="47" creationId="{DBC6133C-0615-4CE4-9132-37E609A9BDFA}"/>
          </ac:spMkLst>
        </pc:spChg>
        <pc:spChg chg="add del">
          <ac:chgData name="Thien Nguyen Le Quynh" userId="57a43e30-6e77-464d-a565-b6c4b6c26d7f" providerId="ADAL" clId="{698D119D-3411-4EE5-82E0-ABD971936CB8}" dt="2021-11-11T03:57:29.322" v="1019" actId="26606"/>
          <ac:spMkLst>
            <pc:docMk/>
            <pc:sldMk cId="1108877457" sldId="260"/>
            <ac:spMk id="48" creationId="{169CC832-2974-4E8D-90ED-3E2941BA7336}"/>
          </ac:spMkLst>
        </pc:spChg>
        <pc:spChg chg="add del">
          <ac:chgData name="Thien Nguyen Le Quynh" userId="57a43e30-6e77-464d-a565-b6c4b6c26d7f" providerId="ADAL" clId="{698D119D-3411-4EE5-82E0-ABD971936CB8}" dt="2021-11-11T03:57:29.322" v="1019" actId="26606"/>
          <ac:spMkLst>
            <pc:docMk/>
            <pc:sldMk cId="1108877457" sldId="260"/>
            <ac:spMk id="49" creationId="{55222F96-971A-4F90-B841-6BAB416C7AC1}"/>
          </ac:spMkLst>
        </pc:spChg>
        <pc:spChg chg="add del">
          <ac:chgData name="Thien Nguyen Le Quynh" userId="57a43e30-6e77-464d-a565-b6c4b6c26d7f" providerId="ADAL" clId="{698D119D-3411-4EE5-82E0-ABD971936CB8}" dt="2021-11-11T03:57:29.322" v="1019" actId="26606"/>
          <ac:spMkLst>
            <pc:docMk/>
            <pc:sldMk cId="1108877457" sldId="260"/>
            <ac:spMk id="50" creationId="{08980754-6F4B-43C9-B9BE-127B6BED6586}"/>
          </ac:spMkLst>
        </pc:spChg>
        <pc:spChg chg="add del">
          <ac:chgData name="Thien Nguyen Le Quynh" userId="57a43e30-6e77-464d-a565-b6c4b6c26d7f" providerId="ADAL" clId="{698D119D-3411-4EE5-82E0-ABD971936CB8}" dt="2021-11-11T03:57:29.322" v="1019" actId="26606"/>
          <ac:spMkLst>
            <pc:docMk/>
            <pc:sldMk cId="1108877457" sldId="260"/>
            <ac:spMk id="51" creationId="{2C1BBA94-3F40-40AA-8BB9-E69E25E537C1}"/>
          </ac:spMkLst>
        </pc:spChg>
        <pc:spChg chg="add">
          <ac:chgData name="Thien Nguyen Le Quynh" userId="57a43e30-6e77-464d-a565-b6c4b6c26d7f" providerId="ADAL" clId="{698D119D-3411-4EE5-82E0-ABD971936CB8}" dt="2021-11-11T03:57:29.333" v="1020" actId="26606"/>
          <ac:spMkLst>
            <pc:docMk/>
            <pc:sldMk cId="1108877457" sldId="260"/>
            <ac:spMk id="53" creationId="{90D01200-0224-43C5-AB38-FB4D16B73FB7}"/>
          </ac:spMkLst>
        </pc:spChg>
        <pc:spChg chg="add">
          <ac:chgData name="Thien Nguyen Le Quynh" userId="57a43e30-6e77-464d-a565-b6c4b6c26d7f" providerId="ADAL" clId="{698D119D-3411-4EE5-82E0-ABD971936CB8}" dt="2021-11-11T03:57:29.333" v="1020" actId="26606"/>
          <ac:spMkLst>
            <pc:docMk/>
            <pc:sldMk cId="1108877457" sldId="260"/>
            <ac:spMk id="54" creationId="{728A44A4-A002-4A88-9FC9-1D0566C97A47}"/>
          </ac:spMkLst>
        </pc:spChg>
        <pc:spChg chg="add">
          <ac:chgData name="Thien Nguyen Le Quynh" userId="57a43e30-6e77-464d-a565-b6c4b6c26d7f" providerId="ADAL" clId="{698D119D-3411-4EE5-82E0-ABD971936CB8}" dt="2021-11-11T03:57:29.333" v="1020" actId="26606"/>
          <ac:spMkLst>
            <pc:docMk/>
            <pc:sldMk cId="1108877457" sldId="260"/>
            <ac:spMk id="55" creationId="{3E7D5C7B-DD16-401B-85CE-4AAA2A4F5136}"/>
          </ac:spMkLst>
        </pc:spChg>
        <pc:picChg chg="add del mod">
          <ac:chgData name="Thien Nguyen Le Quynh" userId="57a43e30-6e77-464d-a565-b6c4b6c26d7f" providerId="ADAL" clId="{698D119D-3411-4EE5-82E0-ABD971936CB8}" dt="2021-11-11T03:56:39.851" v="1001" actId="478"/>
          <ac:picMkLst>
            <pc:docMk/>
            <pc:sldMk cId="1108877457" sldId="260"/>
            <ac:picMk id="4" creationId="{A6936D35-9B16-449E-82AF-5E4D9D139C7B}"/>
          </ac:picMkLst>
        </pc:picChg>
        <pc:picChg chg="add mod">
          <ac:chgData name="Thien Nguyen Le Quynh" userId="57a43e30-6e77-464d-a565-b6c4b6c26d7f" providerId="ADAL" clId="{698D119D-3411-4EE5-82E0-ABD971936CB8}" dt="2021-11-11T03:57:29.333" v="1020" actId="26606"/>
          <ac:picMkLst>
            <pc:docMk/>
            <pc:sldMk cId="1108877457" sldId="260"/>
            <ac:picMk id="5" creationId="{47F99600-3CA4-4FFF-93D3-EC5F24F54F46}"/>
          </ac:picMkLst>
        </pc:picChg>
      </pc:sldChg>
      <pc:sldChg chg="del">
        <pc:chgData name="Thien Nguyen Le Quynh" userId="57a43e30-6e77-464d-a565-b6c4b6c26d7f" providerId="ADAL" clId="{698D119D-3411-4EE5-82E0-ABD971936CB8}" dt="2021-11-11T03:53:02.614" v="985" actId="47"/>
        <pc:sldMkLst>
          <pc:docMk/>
          <pc:sldMk cId="2668488753" sldId="261"/>
        </pc:sldMkLst>
      </pc:sldChg>
      <pc:sldChg chg="del">
        <pc:chgData name="Thien Nguyen Le Quynh" userId="57a43e30-6e77-464d-a565-b6c4b6c26d7f" providerId="ADAL" clId="{698D119D-3411-4EE5-82E0-ABD971936CB8}" dt="2021-11-11T03:53:09.627" v="987" actId="47"/>
        <pc:sldMkLst>
          <pc:docMk/>
          <pc:sldMk cId="4113657981" sldId="262"/>
        </pc:sldMkLst>
      </pc:sldChg>
      <pc:sldChg chg="del">
        <pc:chgData name="Thien Nguyen Le Quynh" userId="57a43e30-6e77-464d-a565-b6c4b6c26d7f" providerId="ADAL" clId="{698D119D-3411-4EE5-82E0-ABD971936CB8}" dt="2021-11-11T03:53:11.713" v="988" actId="47"/>
        <pc:sldMkLst>
          <pc:docMk/>
          <pc:sldMk cId="1138217056" sldId="263"/>
        </pc:sldMkLst>
      </pc:sldChg>
      <pc:sldChg chg="mod modShow">
        <pc:chgData name="Thien Nguyen Le Quynh" userId="57a43e30-6e77-464d-a565-b6c4b6c26d7f" providerId="ADAL" clId="{698D119D-3411-4EE5-82E0-ABD971936CB8}" dt="2021-11-11T03:57:47.144" v="1021" actId="729"/>
        <pc:sldMkLst>
          <pc:docMk/>
          <pc:sldMk cId="1281430713" sldId="264"/>
        </pc:sldMkLst>
      </pc:sldChg>
      <pc:sldChg chg="mod modShow">
        <pc:chgData name="Thien Nguyen Le Quynh" userId="57a43e30-6e77-464d-a565-b6c4b6c26d7f" providerId="ADAL" clId="{698D119D-3411-4EE5-82E0-ABD971936CB8}" dt="2021-11-11T03:57:47.144" v="1021" actId="729"/>
        <pc:sldMkLst>
          <pc:docMk/>
          <pc:sldMk cId="2700942184" sldId="265"/>
        </pc:sldMkLst>
      </pc:sldChg>
      <pc:sldChg chg="mod modShow">
        <pc:chgData name="Thien Nguyen Le Quynh" userId="57a43e30-6e77-464d-a565-b6c4b6c26d7f" providerId="ADAL" clId="{698D119D-3411-4EE5-82E0-ABD971936CB8}" dt="2021-11-11T03:57:47.144" v="1021" actId="729"/>
        <pc:sldMkLst>
          <pc:docMk/>
          <pc:sldMk cId="714984656" sldId="266"/>
        </pc:sldMkLst>
      </pc:sldChg>
      <pc:sldChg chg="mod modShow">
        <pc:chgData name="Thien Nguyen Le Quynh" userId="57a43e30-6e77-464d-a565-b6c4b6c26d7f" providerId="ADAL" clId="{698D119D-3411-4EE5-82E0-ABD971936CB8}" dt="2021-11-11T03:57:47.144" v="1021" actId="729"/>
        <pc:sldMkLst>
          <pc:docMk/>
          <pc:sldMk cId="2762594509" sldId="267"/>
        </pc:sldMkLst>
      </pc:sldChg>
      <pc:sldChg chg="mod modShow">
        <pc:chgData name="Thien Nguyen Le Quynh" userId="57a43e30-6e77-464d-a565-b6c4b6c26d7f" providerId="ADAL" clId="{698D119D-3411-4EE5-82E0-ABD971936CB8}" dt="2021-11-11T03:57:47.144" v="1021" actId="729"/>
        <pc:sldMkLst>
          <pc:docMk/>
          <pc:sldMk cId="1716267179" sldId="268"/>
        </pc:sldMkLst>
      </pc:sldChg>
      <pc:sldChg chg="mod modShow">
        <pc:chgData name="Thien Nguyen Le Quynh" userId="57a43e30-6e77-464d-a565-b6c4b6c26d7f" providerId="ADAL" clId="{698D119D-3411-4EE5-82E0-ABD971936CB8}" dt="2021-11-11T03:57:47.144" v="1021" actId="729"/>
        <pc:sldMkLst>
          <pc:docMk/>
          <pc:sldMk cId="767973781" sldId="269"/>
        </pc:sldMkLst>
      </pc:sldChg>
      <pc:sldChg chg="mod modShow">
        <pc:chgData name="Thien Nguyen Le Quynh" userId="57a43e30-6e77-464d-a565-b6c4b6c26d7f" providerId="ADAL" clId="{698D119D-3411-4EE5-82E0-ABD971936CB8}" dt="2021-11-11T03:57:47.144" v="1021" actId="729"/>
        <pc:sldMkLst>
          <pc:docMk/>
          <pc:sldMk cId="1795166905" sldId="270"/>
        </pc:sldMkLst>
      </pc:sldChg>
      <pc:sldChg chg="modSp mod modShow">
        <pc:chgData name="Thien Nguyen Le Quynh" userId="57a43e30-6e77-464d-a565-b6c4b6c26d7f" providerId="ADAL" clId="{698D119D-3411-4EE5-82E0-ABD971936CB8}" dt="2021-11-11T03:57:47.144" v="1021" actId="729"/>
        <pc:sldMkLst>
          <pc:docMk/>
          <pc:sldMk cId="1552505949" sldId="271"/>
        </pc:sldMkLst>
        <pc:picChg chg="mod">
          <ac:chgData name="Thien Nguyen Le Quynh" userId="57a43e30-6e77-464d-a565-b6c4b6c26d7f" providerId="ADAL" clId="{698D119D-3411-4EE5-82E0-ABD971936CB8}" dt="2021-11-11T03:42:17.943" v="669" actId="1076"/>
          <ac:picMkLst>
            <pc:docMk/>
            <pc:sldMk cId="1552505949" sldId="271"/>
            <ac:picMk id="2" creationId="{9BE95372-693E-8145-BCAE-0E594E6A3EA7}"/>
          </ac:picMkLst>
        </pc:picChg>
      </pc:sldChg>
      <pc:sldChg chg="del">
        <pc:chgData name="Thien Nguyen Le Quynh" userId="57a43e30-6e77-464d-a565-b6c4b6c26d7f" providerId="ADAL" clId="{698D119D-3411-4EE5-82E0-ABD971936CB8}" dt="2021-11-11T03:41:29.326" v="667" actId="47"/>
        <pc:sldMkLst>
          <pc:docMk/>
          <pc:sldMk cId="3387637562" sldId="272"/>
        </pc:sldMkLst>
      </pc:sldChg>
      <pc:sldChg chg="mod modShow">
        <pc:chgData name="Thien Nguyen Le Quynh" userId="57a43e30-6e77-464d-a565-b6c4b6c26d7f" providerId="ADAL" clId="{698D119D-3411-4EE5-82E0-ABD971936CB8}" dt="2021-11-11T03:57:47.144" v="1021" actId="729"/>
        <pc:sldMkLst>
          <pc:docMk/>
          <pc:sldMk cId="2191142605" sldId="275"/>
        </pc:sldMkLst>
      </pc:sldChg>
      <pc:sldChg chg="mod modShow">
        <pc:chgData name="Thien Nguyen Le Quynh" userId="57a43e30-6e77-464d-a565-b6c4b6c26d7f" providerId="ADAL" clId="{698D119D-3411-4EE5-82E0-ABD971936CB8}" dt="2021-11-11T03:57:47.144" v="1021" actId="729"/>
        <pc:sldMkLst>
          <pc:docMk/>
          <pc:sldMk cId="650461553" sldId="276"/>
        </pc:sldMkLst>
      </pc:sldChg>
      <pc:sldChg chg="ord">
        <pc:chgData name="Thien Nguyen Le Quynh" userId="57a43e30-6e77-464d-a565-b6c4b6c26d7f" providerId="ADAL" clId="{698D119D-3411-4EE5-82E0-ABD971936CB8}" dt="2021-11-12T12:06:04.197" v="1564"/>
        <pc:sldMkLst>
          <pc:docMk/>
          <pc:sldMk cId="3877689995" sldId="278"/>
        </pc:sldMkLst>
      </pc:sldChg>
      <pc:sldChg chg="addSp delSp modSp new del mod modClrScheme chgLayout modNotesTx">
        <pc:chgData name="Thien Nguyen Le Quynh" userId="57a43e30-6e77-464d-a565-b6c4b6c26d7f" providerId="ADAL" clId="{698D119D-3411-4EE5-82E0-ABD971936CB8}" dt="2021-11-12T02:54:14.375" v="1338" actId="47"/>
        <pc:sldMkLst>
          <pc:docMk/>
          <pc:sldMk cId="1535829942" sldId="279"/>
        </pc:sldMkLst>
        <pc:spChg chg="del mod ord">
          <ac:chgData name="Thien Nguyen Le Quynh" userId="57a43e30-6e77-464d-a565-b6c4b6c26d7f" providerId="ADAL" clId="{698D119D-3411-4EE5-82E0-ABD971936CB8}" dt="2021-11-11T03:13:25.549" v="192" actId="700"/>
          <ac:spMkLst>
            <pc:docMk/>
            <pc:sldMk cId="1535829942" sldId="279"/>
            <ac:spMk id="2" creationId="{C271E6CC-D0FC-44CE-8959-73C0ABD2FADD}"/>
          </ac:spMkLst>
        </pc:spChg>
        <pc:spChg chg="del">
          <ac:chgData name="Thien Nguyen Le Quynh" userId="57a43e30-6e77-464d-a565-b6c4b6c26d7f" providerId="ADAL" clId="{698D119D-3411-4EE5-82E0-ABD971936CB8}" dt="2021-11-11T03:13:25.549" v="192" actId="700"/>
          <ac:spMkLst>
            <pc:docMk/>
            <pc:sldMk cId="1535829942" sldId="279"/>
            <ac:spMk id="3" creationId="{B9C7B3F9-B435-4970-9D1F-5988E9C8BA74}"/>
          </ac:spMkLst>
        </pc:spChg>
        <pc:spChg chg="add mod ord">
          <ac:chgData name="Thien Nguyen Le Quynh" userId="57a43e30-6e77-464d-a565-b6c4b6c26d7f" providerId="ADAL" clId="{698D119D-3411-4EE5-82E0-ABD971936CB8}" dt="2021-11-11T03:13:43.736" v="232" actId="20577"/>
          <ac:spMkLst>
            <pc:docMk/>
            <pc:sldMk cId="1535829942" sldId="279"/>
            <ac:spMk id="4" creationId="{D4ECA06F-ED60-49B8-9692-F185F0C9AC43}"/>
          </ac:spMkLst>
        </pc:spChg>
        <pc:picChg chg="add mod">
          <ac:chgData name="Thien Nguyen Le Quynh" userId="57a43e30-6e77-464d-a565-b6c4b6c26d7f" providerId="ADAL" clId="{698D119D-3411-4EE5-82E0-ABD971936CB8}" dt="2021-11-11T05:04:11.772" v="1216" actId="14100"/>
          <ac:picMkLst>
            <pc:docMk/>
            <pc:sldMk cId="1535829942" sldId="279"/>
            <ac:picMk id="6" creationId="{C1AECADF-376D-49D9-BE74-A2F8CC0CC8D4}"/>
          </ac:picMkLst>
        </pc:picChg>
      </pc:sldChg>
      <pc:sldChg chg="addSp modSp new mod setBg modClrScheme chgLayout">
        <pc:chgData name="Thien Nguyen Le Quynh" userId="57a43e30-6e77-464d-a565-b6c4b6c26d7f" providerId="ADAL" clId="{698D119D-3411-4EE5-82E0-ABD971936CB8}" dt="2021-11-12T14:18:27.056" v="1592" actId="20577"/>
        <pc:sldMkLst>
          <pc:docMk/>
          <pc:sldMk cId="1684654310" sldId="280"/>
        </pc:sldMkLst>
        <pc:spChg chg="mod ord">
          <ac:chgData name="Thien Nguyen Le Quynh" userId="57a43e30-6e77-464d-a565-b6c4b6c26d7f" providerId="ADAL" clId="{698D119D-3411-4EE5-82E0-ABD971936CB8}" dt="2021-11-11T03:55:39.544" v="996" actId="26606"/>
          <ac:spMkLst>
            <pc:docMk/>
            <pc:sldMk cId="1684654310" sldId="280"/>
            <ac:spMk id="2" creationId="{396D3E82-E2F9-4272-8731-B914806A4A29}"/>
          </ac:spMkLst>
        </pc:spChg>
        <pc:spChg chg="add mod ord">
          <ac:chgData name="Thien Nguyen Le Quynh" userId="57a43e30-6e77-464d-a565-b6c4b6c26d7f" providerId="ADAL" clId="{698D119D-3411-4EE5-82E0-ABD971936CB8}" dt="2021-11-12T14:18:27.056" v="1592" actId="20577"/>
          <ac:spMkLst>
            <pc:docMk/>
            <pc:sldMk cId="1684654310" sldId="280"/>
            <ac:spMk id="3" creationId="{C32CB078-5E36-4EDD-A75E-6324432C2FFF}"/>
          </ac:spMkLst>
        </pc:spChg>
        <pc:spChg chg="add">
          <ac:chgData name="Thien Nguyen Le Quynh" userId="57a43e30-6e77-464d-a565-b6c4b6c26d7f" providerId="ADAL" clId="{698D119D-3411-4EE5-82E0-ABD971936CB8}" dt="2021-11-11T03:55:39.544" v="996" actId="26606"/>
          <ac:spMkLst>
            <pc:docMk/>
            <pc:sldMk cId="1684654310" sldId="280"/>
            <ac:spMk id="9" creationId="{0B9EE3F3-89B7-43C3-8651-C4C96830993D}"/>
          </ac:spMkLst>
        </pc:spChg>
        <pc:spChg chg="add">
          <ac:chgData name="Thien Nguyen Le Quynh" userId="57a43e30-6e77-464d-a565-b6c4b6c26d7f" providerId="ADAL" clId="{698D119D-3411-4EE5-82E0-ABD971936CB8}" dt="2021-11-11T03:55:39.544" v="996" actId="26606"/>
          <ac:spMkLst>
            <pc:docMk/>
            <pc:sldMk cId="1684654310" sldId="280"/>
            <ac:spMk id="11" creationId="{33AE4636-AEEC-45D6-84D4-7AC2DA48ECF8}"/>
          </ac:spMkLst>
        </pc:spChg>
        <pc:spChg chg="add">
          <ac:chgData name="Thien Nguyen Le Quynh" userId="57a43e30-6e77-464d-a565-b6c4b6c26d7f" providerId="ADAL" clId="{698D119D-3411-4EE5-82E0-ABD971936CB8}" dt="2021-11-11T03:55:39.544" v="996" actId="26606"/>
          <ac:spMkLst>
            <pc:docMk/>
            <pc:sldMk cId="1684654310" sldId="280"/>
            <ac:spMk id="13" creationId="{8D9CE0F4-2EB2-4F1F-8AAC-DB3571D9FE10}"/>
          </ac:spMkLst>
        </pc:spChg>
        <pc:picChg chg="add mod">
          <ac:chgData name="Thien Nguyen Le Quynh" userId="57a43e30-6e77-464d-a565-b6c4b6c26d7f" providerId="ADAL" clId="{698D119D-3411-4EE5-82E0-ABD971936CB8}" dt="2021-11-11T03:55:39.544" v="996" actId="26606"/>
          <ac:picMkLst>
            <pc:docMk/>
            <pc:sldMk cId="1684654310" sldId="280"/>
            <ac:picMk id="4" creationId="{497F5FC8-FC88-44D8-A5CE-077359CBB6DD}"/>
          </ac:picMkLst>
        </pc:picChg>
      </pc:sldChg>
      <pc:sldChg chg="addSp delSp modSp new mod setBg modClrScheme setClrOvrMap chgLayout modNotesTx">
        <pc:chgData name="Thien Nguyen Le Quynh" userId="57a43e30-6e77-464d-a565-b6c4b6c26d7f" providerId="ADAL" clId="{698D119D-3411-4EE5-82E0-ABD971936CB8}" dt="2021-11-11T03:49:58.718" v="858" actId="20577"/>
        <pc:sldMkLst>
          <pc:docMk/>
          <pc:sldMk cId="3038210778" sldId="281"/>
        </pc:sldMkLst>
        <pc:spChg chg="mod ord">
          <ac:chgData name="Thien Nguyen Le Quynh" userId="57a43e30-6e77-464d-a565-b6c4b6c26d7f" providerId="ADAL" clId="{698D119D-3411-4EE5-82E0-ABD971936CB8}" dt="2021-11-11T03:39:53.529" v="665" actId="14100"/>
          <ac:spMkLst>
            <pc:docMk/>
            <pc:sldMk cId="3038210778" sldId="281"/>
            <ac:spMk id="2" creationId="{136DD7B6-7FFC-4AE9-8553-F6AD195F96E2}"/>
          </ac:spMkLst>
        </pc:spChg>
        <pc:spChg chg="add del mod ord">
          <ac:chgData name="Thien Nguyen Le Quynh" userId="57a43e30-6e77-464d-a565-b6c4b6c26d7f" providerId="ADAL" clId="{698D119D-3411-4EE5-82E0-ABD971936CB8}" dt="2021-11-11T03:39:47.129" v="663" actId="26606"/>
          <ac:spMkLst>
            <pc:docMk/>
            <pc:sldMk cId="3038210778" sldId="281"/>
            <ac:spMk id="3" creationId="{DF6347FA-CE27-413E-98DF-82F178952189}"/>
          </ac:spMkLst>
        </pc:spChg>
        <pc:spChg chg="add del">
          <ac:chgData name="Thien Nguyen Le Quynh" userId="57a43e30-6e77-464d-a565-b6c4b6c26d7f" providerId="ADAL" clId="{698D119D-3411-4EE5-82E0-ABD971936CB8}" dt="2021-11-11T03:21:17.640" v="622" actId="26606"/>
          <ac:spMkLst>
            <pc:docMk/>
            <pc:sldMk cId="3038210778" sldId="281"/>
            <ac:spMk id="9" creationId="{2B566528-1B12-4246-9431-5C2D7D081168}"/>
          </ac:spMkLst>
        </pc:spChg>
        <pc:spChg chg="add del">
          <ac:chgData name="Thien Nguyen Le Quynh" userId="57a43e30-6e77-464d-a565-b6c4b6c26d7f" providerId="ADAL" clId="{698D119D-3411-4EE5-82E0-ABD971936CB8}" dt="2021-11-11T03:21:17.640" v="622" actId="26606"/>
          <ac:spMkLst>
            <pc:docMk/>
            <pc:sldMk cId="3038210778" sldId="281"/>
            <ac:spMk id="11" creationId="{2E80C965-DB6D-4F81-9E9E-B027384D0BD6}"/>
          </ac:spMkLst>
        </pc:spChg>
        <pc:spChg chg="add del">
          <ac:chgData name="Thien Nguyen Le Quynh" userId="57a43e30-6e77-464d-a565-b6c4b6c26d7f" providerId="ADAL" clId="{698D119D-3411-4EE5-82E0-ABD971936CB8}" dt="2021-11-11T03:26:49.381" v="629" actId="26606"/>
          <ac:spMkLst>
            <pc:docMk/>
            <pc:sldMk cId="3038210778" sldId="281"/>
            <ac:spMk id="12" creationId="{2E442304-DDBD-4F7B-8017-36BCC863FB40}"/>
          </ac:spMkLst>
        </pc:spChg>
        <pc:spChg chg="add del">
          <ac:chgData name="Thien Nguyen Le Quynh" userId="57a43e30-6e77-464d-a565-b6c4b6c26d7f" providerId="ADAL" clId="{698D119D-3411-4EE5-82E0-ABD971936CB8}" dt="2021-11-11T03:21:17.640" v="622" actId="26606"/>
          <ac:spMkLst>
            <pc:docMk/>
            <pc:sldMk cId="3038210778" sldId="281"/>
            <ac:spMk id="13" creationId="{A580F890-B085-4E95-96AA-55AEBEC5CE6E}"/>
          </ac:spMkLst>
        </pc:spChg>
        <pc:spChg chg="add del">
          <ac:chgData name="Thien Nguyen Le Quynh" userId="57a43e30-6e77-464d-a565-b6c4b6c26d7f" providerId="ADAL" clId="{698D119D-3411-4EE5-82E0-ABD971936CB8}" dt="2021-11-11T03:26:49.381" v="629" actId="26606"/>
          <ac:spMkLst>
            <pc:docMk/>
            <pc:sldMk cId="3038210778" sldId="281"/>
            <ac:spMk id="14" creationId="{5E107275-3853-46FD-A241-DE4355A42675}"/>
          </ac:spMkLst>
        </pc:spChg>
        <pc:spChg chg="add del">
          <ac:chgData name="Thien Nguyen Le Quynh" userId="57a43e30-6e77-464d-a565-b6c4b6c26d7f" providerId="ADAL" clId="{698D119D-3411-4EE5-82E0-ABD971936CB8}" dt="2021-11-11T03:21:17.640" v="622" actId="26606"/>
          <ac:spMkLst>
            <pc:docMk/>
            <pc:sldMk cId="3038210778" sldId="281"/>
            <ac:spMk id="15" creationId="{D3F51FEB-38FB-4F6C-9F7B-2F2AFAB65463}"/>
          </ac:spMkLst>
        </pc:spChg>
        <pc:spChg chg="add del">
          <ac:chgData name="Thien Nguyen Le Quynh" userId="57a43e30-6e77-464d-a565-b6c4b6c26d7f" providerId="ADAL" clId="{698D119D-3411-4EE5-82E0-ABD971936CB8}" dt="2021-11-11T03:26:55.146" v="631" actId="26606"/>
          <ac:spMkLst>
            <pc:docMk/>
            <pc:sldMk cId="3038210778" sldId="281"/>
            <ac:spMk id="16" creationId="{44AD29B6-BF3B-4407-9E75-52DF8E3B29F1}"/>
          </ac:spMkLst>
        </pc:spChg>
        <pc:spChg chg="add del">
          <ac:chgData name="Thien Nguyen Le Quynh" userId="57a43e30-6e77-464d-a565-b6c4b6c26d7f" providerId="ADAL" clId="{698D119D-3411-4EE5-82E0-ABD971936CB8}" dt="2021-11-11T03:21:17.640" v="622" actId="26606"/>
          <ac:spMkLst>
            <pc:docMk/>
            <pc:sldMk cId="3038210778" sldId="281"/>
            <ac:spMk id="17" creationId="{1E547BA6-BAE0-43BB-A7CA-60F69CE252F0}"/>
          </ac:spMkLst>
        </pc:spChg>
        <pc:spChg chg="add del">
          <ac:chgData name="Thien Nguyen Le Quynh" userId="57a43e30-6e77-464d-a565-b6c4b6c26d7f" providerId="ADAL" clId="{698D119D-3411-4EE5-82E0-ABD971936CB8}" dt="2021-11-11T03:26:55.146" v="631" actId="26606"/>
          <ac:spMkLst>
            <pc:docMk/>
            <pc:sldMk cId="3038210778" sldId="281"/>
            <ac:spMk id="18" creationId="{55F8BA08-3E38-4B70-B93A-74F08E092206}"/>
          </ac:spMkLst>
        </pc:spChg>
        <pc:spChg chg="add del">
          <ac:chgData name="Thien Nguyen Le Quynh" userId="57a43e30-6e77-464d-a565-b6c4b6c26d7f" providerId="ADAL" clId="{698D119D-3411-4EE5-82E0-ABD971936CB8}" dt="2021-11-11T03:26:55.146" v="631" actId="26606"/>
          <ac:spMkLst>
            <pc:docMk/>
            <pc:sldMk cId="3038210778" sldId="281"/>
            <ac:spMk id="19" creationId="{357F1B33-79AB-4A71-8CEC-4546D709B8C8}"/>
          </ac:spMkLst>
        </pc:spChg>
        <pc:spChg chg="add del">
          <ac:chgData name="Thien Nguyen Le Quynh" userId="57a43e30-6e77-464d-a565-b6c4b6c26d7f" providerId="ADAL" clId="{698D119D-3411-4EE5-82E0-ABD971936CB8}" dt="2021-11-11T03:39:47.129" v="663" actId="26606"/>
          <ac:spMkLst>
            <pc:docMk/>
            <pc:sldMk cId="3038210778" sldId="281"/>
            <ac:spMk id="21" creationId="{F13C74B1-5B17-4795-BED0-7140497B445A}"/>
          </ac:spMkLst>
        </pc:spChg>
        <pc:spChg chg="add del">
          <ac:chgData name="Thien Nguyen Le Quynh" userId="57a43e30-6e77-464d-a565-b6c4b6c26d7f" providerId="ADAL" clId="{698D119D-3411-4EE5-82E0-ABD971936CB8}" dt="2021-11-11T03:36:40.834" v="646" actId="26606"/>
          <ac:spMkLst>
            <pc:docMk/>
            <pc:sldMk cId="3038210778" sldId="281"/>
            <ac:spMk id="22" creationId="{2C61293E-6EBE-43EF-A52C-9BEBFD7679D4}"/>
          </ac:spMkLst>
        </pc:spChg>
        <pc:spChg chg="add del">
          <ac:chgData name="Thien Nguyen Le Quynh" userId="57a43e30-6e77-464d-a565-b6c4b6c26d7f" providerId="ADAL" clId="{698D119D-3411-4EE5-82E0-ABD971936CB8}" dt="2021-11-11T03:36:40.834" v="646" actId="26606"/>
          <ac:spMkLst>
            <pc:docMk/>
            <pc:sldMk cId="3038210778" sldId="281"/>
            <ac:spMk id="23" creationId="{3FCFB1DE-0B7E-48CC-BA90-B2AB0889F9D6}"/>
          </ac:spMkLst>
        </pc:spChg>
        <pc:spChg chg="add del">
          <ac:chgData name="Thien Nguyen Le Quynh" userId="57a43e30-6e77-464d-a565-b6c4b6c26d7f" providerId="ADAL" clId="{698D119D-3411-4EE5-82E0-ABD971936CB8}" dt="2021-11-11T03:39:47.129" v="663" actId="26606"/>
          <ac:spMkLst>
            <pc:docMk/>
            <pc:sldMk cId="3038210778" sldId="281"/>
            <ac:spMk id="24" creationId="{D4974D33-8DC5-464E-8C6D-BE58F0669C17}"/>
          </ac:spMkLst>
        </pc:spChg>
        <pc:spChg chg="add del">
          <ac:chgData name="Thien Nguyen Le Quynh" userId="57a43e30-6e77-464d-a565-b6c4b6c26d7f" providerId="ADAL" clId="{698D119D-3411-4EE5-82E0-ABD971936CB8}" dt="2021-11-11T03:39:18.673" v="656" actId="26606"/>
          <ac:spMkLst>
            <pc:docMk/>
            <pc:sldMk cId="3038210778" sldId="281"/>
            <ac:spMk id="26" creationId="{146B3DF3-4614-46A9-9E5E-D14431DCC694}"/>
          </ac:spMkLst>
        </pc:spChg>
        <pc:spChg chg="add">
          <ac:chgData name="Thien Nguyen Le Quynh" userId="57a43e30-6e77-464d-a565-b6c4b6c26d7f" providerId="ADAL" clId="{698D119D-3411-4EE5-82E0-ABD971936CB8}" dt="2021-11-11T03:39:47.129" v="663" actId="26606"/>
          <ac:spMkLst>
            <pc:docMk/>
            <pc:sldMk cId="3038210778" sldId="281"/>
            <ac:spMk id="27" creationId="{F94AA2BD-2E3F-4B1D-8127-5744B8115311}"/>
          </ac:spMkLst>
        </pc:spChg>
        <pc:spChg chg="add">
          <ac:chgData name="Thien Nguyen Le Quynh" userId="57a43e30-6e77-464d-a565-b6c4b6c26d7f" providerId="ADAL" clId="{698D119D-3411-4EE5-82E0-ABD971936CB8}" dt="2021-11-11T03:39:47.129" v="663" actId="26606"/>
          <ac:spMkLst>
            <pc:docMk/>
            <pc:sldMk cId="3038210778" sldId="281"/>
            <ac:spMk id="28" creationId="{4BD02261-2DC8-4AA8-9E16-7751AE892445}"/>
          </ac:spMkLst>
        </pc:spChg>
        <pc:spChg chg="add del">
          <ac:chgData name="Thien Nguyen Le Quynh" userId="57a43e30-6e77-464d-a565-b6c4b6c26d7f" providerId="ADAL" clId="{698D119D-3411-4EE5-82E0-ABD971936CB8}" dt="2021-11-11T03:39:01.896" v="654" actId="26606"/>
          <ac:spMkLst>
            <pc:docMk/>
            <pc:sldMk cId="3038210778" sldId="281"/>
            <ac:spMk id="29" creationId="{D009D6D5-DAC2-4A8B-A17A-E206B9012D09}"/>
          </ac:spMkLst>
        </pc:spChg>
        <pc:spChg chg="add">
          <ac:chgData name="Thien Nguyen Le Quynh" userId="57a43e30-6e77-464d-a565-b6c4b6c26d7f" providerId="ADAL" clId="{698D119D-3411-4EE5-82E0-ABD971936CB8}" dt="2021-11-11T03:39:47.129" v="663" actId="26606"/>
          <ac:spMkLst>
            <pc:docMk/>
            <pc:sldMk cId="3038210778" sldId="281"/>
            <ac:spMk id="30" creationId="{3D752CF2-2291-40B5-B462-C17B174C10BC}"/>
          </ac:spMkLst>
        </pc:spChg>
        <pc:spChg chg="add del">
          <ac:chgData name="Thien Nguyen Le Quynh" userId="57a43e30-6e77-464d-a565-b6c4b6c26d7f" providerId="ADAL" clId="{698D119D-3411-4EE5-82E0-ABD971936CB8}" dt="2021-11-11T03:39:33.497" v="660" actId="26606"/>
          <ac:spMkLst>
            <pc:docMk/>
            <pc:sldMk cId="3038210778" sldId="281"/>
            <ac:spMk id="33" creationId="{3D752CF2-2291-40B5-B462-C17B174C10BC}"/>
          </ac:spMkLst>
        </pc:spChg>
        <pc:spChg chg="add del">
          <ac:chgData name="Thien Nguyen Le Quynh" userId="57a43e30-6e77-464d-a565-b6c4b6c26d7f" providerId="ADAL" clId="{698D119D-3411-4EE5-82E0-ABD971936CB8}" dt="2021-11-11T03:39:23.401" v="658" actId="26606"/>
          <ac:spMkLst>
            <pc:docMk/>
            <pc:sldMk cId="3038210778" sldId="281"/>
            <ac:spMk id="35" creationId="{9F79630B-0F0B-446E-A637-38FA8F61D10E}"/>
          </ac:spMkLst>
        </pc:spChg>
        <pc:spChg chg="add del">
          <ac:chgData name="Thien Nguyen Le Quynh" userId="57a43e30-6e77-464d-a565-b6c4b6c26d7f" providerId="ADAL" clId="{698D119D-3411-4EE5-82E0-ABD971936CB8}" dt="2021-11-11T03:39:23.401" v="658" actId="26606"/>
          <ac:spMkLst>
            <pc:docMk/>
            <pc:sldMk cId="3038210778" sldId="281"/>
            <ac:spMk id="36" creationId="{B3437C99-FC8E-4311-B48A-F0C4C329B154}"/>
          </ac:spMkLst>
        </pc:spChg>
        <pc:spChg chg="add del">
          <ac:chgData name="Thien Nguyen Le Quynh" userId="57a43e30-6e77-464d-a565-b6c4b6c26d7f" providerId="ADAL" clId="{698D119D-3411-4EE5-82E0-ABD971936CB8}" dt="2021-11-11T03:39:33.497" v="660" actId="26606"/>
          <ac:spMkLst>
            <pc:docMk/>
            <pc:sldMk cId="3038210778" sldId="281"/>
            <ac:spMk id="38" creationId="{F94AA2BD-2E3F-4B1D-8127-5744B8115311}"/>
          </ac:spMkLst>
        </pc:spChg>
        <pc:spChg chg="add del">
          <ac:chgData name="Thien Nguyen Le Quynh" userId="57a43e30-6e77-464d-a565-b6c4b6c26d7f" providerId="ADAL" clId="{698D119D-3411-4EE5-82E0-ABD971936CB8}" dt="2021-11-11T03:39:33.497" v="660" actId="26606"/>
          <ac:spMkLst>
            <pc:docMk/>
            <pc:sldMk cId="3038210778" sldId="281"/>
            <ac:spMk id="39" creationId="{4BD02261-2DC8-4AA8-9E16-7751AE892445}"/>
          </ac:spMkLst>
        </pc:spChg>
        <pc:grpChg chg="add del">
          <ac:chgData name="Thien Nguyen Le Quynh" userId="57a43e30-6e77-464d-a565-b6c4b6c26d7f" providerId="ADAL" clId="{698D119D-3411-4EE5-82E0-ABD971936CB8}" dt="2021-11-11T03:39:18.673" v="656" actId="26606"/>
          <ac:grpSpMkLst>
            <pc:docMk/>
            <pc:sldMk cId="3038210778" sldId="281"/>
            <ac:grpSpMk id="31" creationId="{96AF5BED-1831-4A88-91BC-55D58BF9F232}"/>
          </ac:grpSpMkLst>
        </pc:grpChg>
        <pc:graphicFrameChg chg="add del">
          <ac:chgData name="Thien Nguyen Le Quynh" userId="57a43e30-6e77-464d-a565-b6c4b6c26d7f" providerId="ADAL" clId="{698D119D-3411-4EE5-82E0-ABD971936CB8}" dt="2021-11-11T03:21:17.640" v="622" actId="26606"/>
          <ac:graphicFrameMkLst>
            <pc:docMk/>
            <pc:sldMk cId="3038210778" sldId="281"/>
            <ac:graphicFrameMk id="5" creationId="{0D24E863-3B97-4479-A12C-B513F6074C8B}"/>
          </ac:graphicFrameMkLst>
        </pc:graphicFrameChg>
        <pc:graphicFrameChg chg="add del">
          <ac:chgData name="Thien Nguyen Le Quynh" userId="57a43e30-6e77-464d-a565-b6c4b6c26d7f" providerId="ADAL" clId="{698D119D-3411-4EE5-82E0-ABD971936CB8}" dt="2021-11-11T03:21:30.261" v="624" actId="26606"/>
          <ac:graphicFrameMkLst>
            <pc:docMk/>
            <pc:sldMk cId="3038210778" sldId="281"/>
            <ac:graphicFrameMk id="6" creationId="{A6B82A1E-A2FD-4565-B2CD-113C60E0C92F}"/>
          </ac:graphicFrameMkLst>
        </pc:graphicFrameChg>
        <pc:graphicFrameChg chg="add del">
          <ac:chgData name="Thien Nguyen Le Quynh" userId="57a43e30-6e77-464d-a565-b6c4b6c26d7f" providerId="ADAL" clId="{698D119D-3411-4EE5-82E0-ABD971936CB8}" dt="2021-11-11T03:26:18.266" v="626" actId="26606"/>
          <ac:graphicFrameMkLst>
            <pc:docMk/>
            <pc:sldMk cId="3038210778" sldId="281"/>
            <ac:graphicFrameMk id="7" creationId="{7AC5B3D4-3195-4EE5-B4D5-DAED3EE8459F}"/>
          </ac:graphicFrameMkLst>
        </pc:graphicFrameChg>
        <pc:graphicFrameChg chg="add del mod ord modGraphic">
          <ac:chgData name="Thien Nguyen Le Quynh" userId="57a43e30-6e77-464d-a565-b6c4b6c26d7f" providerId="ADAL" clId="{698D119D-3411-4EE5-82E0-ABD971936CB8}" dt="2021-11-11T03:35:36.537" v="636" actId="26606"/>
          <ac:graphicFrameMkLst>
            <pc:docMk/>
            <pc:sldMk cId="3038210778" sldId="281"/>
            <ac:graphicFrameMk id="10" creationId="{35FE1735-1F33-4ECA-B462-3B8D3BDB5209}"/>
          </ac:graphicFrameMkLst>
        </pc:graphicFrameChg>
        <pc:picChg chg="add mod">
          <ac:chgData name="Thien Nguyen Le Quynh" userId="57a43e30-6e77-464d-a565-b6c4b6c26d7f" providerId="ADAL" clId="{698D119D-3411-4EE5-82E0-ABD971936CB8}" dt="2021-11-11T03:39:47.129" v="663" actId="26606"/>
          <ac:picMkLst>
            <pc:docMk/>
            <pc:sldMk cId="3038210778" sldId="281"/>
            <ac:picMk id="8" creationId="{C29EA676-60BF-46D1-9EE8-BA5CBD4BEB19}"/>
          </ac:picMkLst>
        </pc:picChg>
        <pc:cxnChg chg="add del">
          <ac:chgData name="Thien Nguyen Le Quynh" userId="57a43e30-6e77-464d-a565-b6c4b6c26d7f" providerId="ADAL" clId="{698D119D-3411-4EE5-82E0-ABD971936CB8}" dt="2021-11-11T03:36:36.378" v="644" actId="26606"/>
          <ac:cxnSpMkLst>
            <pc:docMk/>
            <pc:sldMk cId="3038210778" sldId="281"/>
            <ac:cxnSpMk id="20" creationId="{A7F400EE-A8A5-48AF-B4D6-291B52C6F0B0}"/>
          </ac:cxnSpMkLst>
        </pc:cxnChg>
        <pc:cxnChg chg="add del">
          <ac:chgData name="Thien Nguyen Le Quynh" userId="57a43e30-6e77-464d-a565-b6c4b6c26d7f" providerId="ADAL" clId="{698D119D-3411-4EE5-82E0-ABD971936CB8}" dt="2021-11-11T03:39:37.901" v="662" actId="26606"/>
          <ac:cxnSpMkLst>
            <pc:docMk/>
            <pc:sldMk cId="3038210778" sldId="281"/>
            <ac:cxnSpMk id="41" creationId="{A7F400EE-A8A5-48AF-B4D6-291B52C6F0B0}"/>
          </ac:cxnSpMkLst>
        </pc:cxnChg>
      </pc:sldChg>
      <pc:sldChg chg="new del">
        <pc:chgData name="Thien Nguyen Le Quynh" userId="57a43e30-6e77-464d-a565-b6c4b6c26d7f" providerId="ADAL" clId="{698D119D-3411-4EE5-82E0-ABD971936CB8}" dt="2021-11-11T03:52:16.281" v="981" actId="47"/>
        <pc:sldMkLst>
          <pc:docMk/>
          <pc:sldMk cId="1082147172" sldId="282"/>
        </pc:sldMkLst>
      </pc:sldChg>
      <pc:sldChg chg="addSp delSp modSp new mod setBg modClrScheme chgLayout">
        <pc:chgData name="Thien Nguyen Le Quynh" userId="57a43e30-6e77-464d-a565-b6c4b6c26d7f" providerId="ADAL" clId="{698D119D-3411-4EE5-82E0-ABD971936CB8}" dt="2021-11-12T04:39:42.307" v="1369" actId="20577"/>
        <pc:sldMkLst>
          <pc:docMk/>
          <pc:sldMk cId="2217741144" sldId="282"/>
        </pc:sldMkLst>
        <pc:spChg chg="del mod ord">
          <ac:chgData name="Thien Nguyen Le Quynh" userId="57a43e30-6e77-464d-a565-b6c4b6c26d7f" providerId="ADAL" clId="{698D119D-3411-4EE5-82E0-ABD971936CB8}" dt="2021-11-11T03:59:45.131" v="1023" actId="700"/>
          <ac:spMkLst>
            <pc:docMk/>
            <pc:sldMk cId="2217741144" sldId="282"/>
            <ac:spMk id="2" creationId="{807402CC-F36A-4B20-9DA6-6C0A2972C59A}"/>
          </ac:spMkLst>
        </pc:spChg>
        <pc:spChg chg="del mod ord">
          <ac:chgData name="Thien Nguyen Le Quynh" userId="57a43e30-6e77-464d-a565-b6c4b6c26d7f" providerId="ADAL" clId="{698D119D-3411-4EE5-82E0-ABD971936CB8}" dt="2021-11-11T03:59:45.131" v="1023" actId="700"/>
          <ac:spMkLst>
            <pc:docMk/>
            <pc:sldMk cId="2217741144" sldId="282"/>
            <ac:spMk id="3" creationId="{6D0A9305-0ED3-42BD-8143-39E6B3A72AE3}"/>
          </ac:spMkLst>
        </pc:spChg>
        <pc:spChg chg="add mod ord">
          <ac:chgData name="Thien Nguyen Le Quynh" userId="57a43e30-6e77-464d-a565-b6c4b6c26d7f" providerId="ADAL" clId="{698D119D-3411-4EE5-82E0-ABD971936CB8}" dt="2021-11-11T04:42:56.636" v="1178" actId="1076"/>
          <ac:spMkLst>
            <pc:docMk/>
            <pc:sldMk cId="2217741144" sldId="282"/>
            <ac:spMk id="4" creationId="{FD79D3DB-0825-425E-B495-1B83F22E9B7E}"/>
          </ac:spMkLst>
        </pc:spChg>
        <pc:spChg chg="add del mod ord">
          <ac:chgData name="Thien Nguyen Le Quynh" userId="57a43e30-6e77-464d-a565-b6c4b6c26d7f" providerId="ADAL" clId="{698D119D-3411-4EE5-82E0-ABD971936CB8}" dt="2021-11-11T04:06:57.482" v="1034" actId="931"/>
          <ac:spMkLst>
            <pc:docMk/>
            <pc:sldMk cId="2217741144" sldId="282"/>
            <ac:spMk id="5" creationId="{34810573-B2DF-42D6-9130-39FC2007E06D}"/>
          </ac:spMkLst>
        </pc:spChg>
        <pc:spChg chg="add mod">
          <ac:chgData name="Thien Nguyen Le Quynh" userId="57a43e30-6e77-464d-a565-b6c4b6c26d7f" providerId="ADAL" clId="{698D119D-3411-4EE5-82E0-ABD971936CB8}" dt="2021-11-12T04:39:42.307" v="1369" actId="20577"/>
          <ac:spMkLst>
            <pc:docMk/>
            <pc:sldMk cId="2217741144" sldId="282"/>
            <ac:spMk id="9" creationId="{4DD5EB7D-D197-4CE2-893C-6BFC17786D8A}"/>
          </ac:spMkLst>
        </pc:spChg>
        <pc:spChg chg="add del">
          <ac:chgData name="Thien Nguyen Le Quynh" userId="57a43e30-6e77-464d-a565-b6c4b6c26d7f" providerId="ADAL" clId="{698D119D-3411-4EE5-82E0-ABD971936CB8}" dt="2021-11-11T04:40:41.904" v="1149" actId="26606"/>
          <ac:spMkLst>
            <pc:docMk/>
            <pc:sldMk cId="2217741144" sldId="282"/>
            <ac:spMk id="22" creationId="{8761DDFE-071F-4200-B0AA-394476C2D2D6}"/>
          </ac:spMkLst>
        </pc:spChg>
        <pc:spChg chg="add del">
          <ac:chgData name="Thien Nguyen Le Quynh" userId="57a43e30-6e77-464d-a565-b6c4b6c26d7f" providerId="ADAL" clId="{698D119D-3411-4EE5-82E0-ABD971936CB8}" dt="2021-11-11T04:40:41.904" v="1149" actId="26606"/>
          <ac:spMkLst>
            <pc:docMk/>
            <pc:sldMk cId="2217741144" sldId="282"/>
            <ac:spMk id="27" creationId="{385E1BDC-A9B0-4A87-82E3-F3187F69A802}"/>
          </ac:spMkLst>
        </pc:spChg>
        <pc:spChg chg="add del">
          <ac:chgData name="Thien Nguyen Le Quynh" userId="57a43e30-6e77-464d-a565-b6c4b6c26d7f" providerId="ADAL" clId="{698D119D-3411-4EE5-82E0-ABD971936CB8}" dt="2021-11-11T04:40:41.904" v="1149" actId="26606"/>
          <ac:spMkLst>
            <pc:docMk/>
            <pc:sldMk cId="2217741144" sldId="282"/>
            <ac:spMk id="29" creationId="{0990C621-3B8B-4820-8328-D47EF7CE823C}"/>
          </ac:spMkLst>
        </pc:spChg>
        <pc:spChg chg="add del">
          <ac:chgData name="Thien Nguyen Le Quynh" userId="57a43e30-6e77-464d-a565-b6c4b6c26d7f" providerId="ADAL" clId="{698D119D-3411-4EE5-82E0-ABD971936CB8}" dt="2021-11-11T04:40:41.904" v="1149" actId="26606"/>
          <ac:spMkLst>
            <pc:docMk/>
            <pc:sldMk cId="2217741144" sldId="282"/>
            <ac:spMk id="31" creationId="{C1A2385B-1D2A-4E17-84FA-6CB7F0AAE473}"/>
          </ac:spMkLst>
        </pc:spChg>
        <pc:spChg chg="add del">
          <ac:chgData name="Thien Nguyen Le Quynh" userId="57a43e30-6e77-464d-a565-b6c4b6c26d7f" providerId="ADAL" clId="{698D119D-3411-4EE5-82E0-ABD971936CB8}" dt="2021-11-11T04:40:41.904" v="1149" actId="26606"/>
          <ac:spMkLst>
            <pc:docMk/>
            <pc:sldMk cId="2217741144" sldId="282"/>
            <ac:spMk id="33" creationId="{5E791F2F-79DB-4CC0-9FA1-001E3E91E8B7}"/>
          </ac:spMkLst>
        </pc:spChg>
        <pc:picChg chg="add mod ord">
          <ac:chgData name="Thien Nguyen Le Quynh" userId="57a43e30-6e77-464d-a565-b6c4b6c26d7f" providerId="ADAL" clId="{698D119D-3411-4EE5-82E0-ABD971936CB8}" dt="2021-11-11T04:42:26.931" v="1175" actId="1076"/>
          <ac:picMkLst>
            <pc:docMk/>
            <pc:sldMk cId="2217741144" sldId="282"/>
            <ac:picMk id="7" creationId="{1DA27E8A-2640-4D57-912F-7302FFFEE5CF}"/>
          </ac:picMkLst>
        </pc:picChg>
        <pc:picChg chg="add del mod">
          <ac:chgData name="Thien Nguyen Le Quynh" userId="57a43e30-6e77-464d-a565-b6c4b6c26d7f" providerId="ADAL" clId="{698D119D-3411-4EE5-82E0-ABD971936CB8}" dt="2021-11-11T04:15:51.158" v="1052" actId="478"/>
          <ac:picMkLst>
            <pc:docMk/>
            <pc:sldMk cId="2217741144" sldId="282"/>
            <ac:picMk id="11" creationId="{E35A45A7-5649-47AD-8475-E538B4D3678A}"/>
          </ac:picMkLst>
        </pc:picChg>
        <pc:picChg chg="add del mod">
          <ac:chgData name="Thien Nguyen Le Quynh" userId="57a43e30-6e77-464d-a565-b6c4b6c26d7f" providerId="ADAL" clId="{698D119D-3411-4EE5-82E0-ABD971936CB8}" dt="2021-11-11T04:26:15.383" v="1104" actId="478"/>
          <ac:picMkLst>
            <pc:docMk/>
            <pc:sldMk cId="2217741144" sldId="282"/>
            <ac:picMk id="13" creationId="{DDE36936-2AF1-4C46-802C-0202F335831E}"/>
          </ac:picMkLst>
        </pc:picChg>
        <pc:picChg chg="add del mod">
          <ac:chgData name="Thien Nguyen Le Quynh" userId="57a43e30-6e77-464d-a565-b6c4b6c26d7f" providerId="ADAL" clId="{698D119D-3411-4EE5-82E0-ABD971936CB8}" dt="2021-11-11T04:27:38.743" v="1111" actId="478"/>
          <ac:picMkLst>
            <pc:docMk/>
            <pc:sldMk cId="2217741144" sldId="282"/>
            <ac:picMk id="15" creationId="{B24A13D4-8CB8-4D52-8E18-4C4CB9F5D148}"/>
          </ac:picMkLst>
        </pc:picChg>
        <pc:picChg chg="add mod">
          <ac:chgData name="Thien Nguyen Le Quynh" userId="57a43e30-6e77-464d-a565-b6c4b6c26d7f" providerId="ADAL" clId="{698D119D-3411-4EE5-82E0-ABD971936CB8}" dt="2021-11-11T04:42:43.181" v="1177" actId="1076"/>
          <ac:picMkLst>
            <pc:docMk/>
            <pc:sldMk cId="2217741144" sldId="282"/>
            <ac:picMk id="17" creationId="{4ACF4D83-331D-4095-84E3-322E51122DCA}"/>
          </ac:picMkLst>
        </pc:picChg>
      </pc:sldChg>
      <pc:sldChg chg="addSp delSp modSp new mod setBg modClrScheme delDesignElem chgLayout">
        <pc:chgData name="Thien Nguyen Le Quynh" userId="57a43e30-6e77-464d-a565-b6c4b6c26d7f" providerId="ADAL" clId="{698D119D-3411-4EE5-82E0-ABD971936CB8}" dt="2021-11-12T04:37:14.405" v="1362" actId="1076"/>
        <pc:sldMkLst>
          <pc:docMk/>
          <pc:sldMk cId="2826598885" sldId="283"/>
        </pc:sldMkLst>
        <pc:spChg chg="add mod">
          <ac:chgData name="Thien Nguyen Le Quynh" userId="57a43e30-6e77-464d-a565-b6c4b6c26d7f" providerId="ADAL" clId="{698D119D-3411-4EE5-82E0-ABD971936CB8}" dt="2021-11-12T04:37:14.405" v="1362" actId="1076"/>
          <ac:spMkLst>
            <pc:docMk/>
            <pc:sldMk cId="2826598885" sldId="283"/>
            <ac:spMk id="6" creationId="{50BBCEC8-F11A-44EC-BBF5-FC9EAB552D0E}"/>
          </ac:spMkLst>
        </pc:spChg>
        <pc:spChg chg="add mod ord">
          <ac:chgData name="Thien Nguyen Le Quynh" userId="57a43e30-6e77-464d-a565-b6c4b6c26d7f" providerId="ADAL" clId="{698D119D-3411-4EE5-82E0-ABD971936CB8}" dt="2021-11-11T04:45:34.206" v="1213" actId="1076"/>
          <ac:spMkLst>
            <pc:docMk/>
            <pc:sldMk cId="2826598885" sldId="283"/>
            <ac:spMk id="8" creationId="{F8803357-38C5-4AE4-A830-1B2128122110}"/>
          </ac:spMkLst>
        </pc:spChg>
        <pc:spChg chg="add mod">
          <ac:chgData name="Thien Nguyen Le Quynh" userId="57a43e30-6e77-464d-a565-b6c4b6c26d7f" providerId="ADAL" clId="{698D119D-3411-4EE5-82E0-ABD971936CB8}" dt="2021-11-12T04:37:14.405" v="1362" actId="1076"/>
          <ac:spMkLst>
            <pc:docMk/>
            <pc:sldMk cId="2826598885" sldId="283"/>
            <ac:spMk id="9" creationId="{5AA8AE66-8C28-4873-899D-A259D9CB9138}"/>
          </ac:spMkLst>
        </pc:spChg>
        <pc:spChg chg="add del">
          <ac:chgData name="Thien Nguyen Le Quynh" userId="57a43e30-6e77-464d-a565-b6c4b6c26d7f" providerId="ADAL" clId="{698D119D-3411-4EE5-82E0-ABD971936CB8}" dt="2021-11-11T04:39:44.955" v="1145" actId="26606"/>
          <ac:spMkLst>
            <pc:docMk/>
            <pc:sldMk cId="2826598885" sldId="283"/>
            <ac:spMk id="9" creationId="{A9F529C3-C941-49FD-8C67-82F134F64BDB}"/>
          </ac:spMkLst>
        </pc:spChg>
        <pc:spChg chg="add del">
          <ac:chgData name="Thien Nguyen Le Quynh" userId="57a43e30-6e77-464d-a565-b6c4b6c26d7f" providerId="ADAL" clId="{698D119D-3411-4EE5-82E0-ABD971936CB8}" dt="2021-11-11T04:39:44.955" v="1145" actId="26606"/>
          <ac:spMkLst>
            <pc:docMk/>
            <pc:sldMk cId="2826598885" sldId="283"/>
            <ac:spMk id="10" creationId="{20586029-32A0-47E5-9AEC-AE3ABA6B94D0}"/>
          </ac:spMkLst>
        </pc:spChg>
        <pc:spChg chg="add del">
          <ac:chgData name="Thien Nguyen Le Quynh" userId="57a43e30-6e77-464d-a565-b6c4b6c26d7f" providerId="ADAL" clId="{698D119D-3411-4EE5-82E0-ABD971936CB8}" dt="2021-11-11T04:39:40.322" v="1141" actId="26606"/>
          <ac:spMkLst>
            <pc:docMk/>
            <pc:sldMk cId="2826598885" sldId="283"/>
            <ac:spMk id="12" creationId="{664E23E2-7440-4E36-A67B-0F88C5F7E185}"/>
          </ac:spMkLst>
        </pc:spChg>
        <pc:spChg chg="add del">
          <ac:chgData name="Thien Nguyen Le Quynh" userId="57a43e30-6e77-464d-a565-b6c4b6c26d7f" providerId="ADAL" clId="{698D119D-3411-4EE5-82E0-ABD971936CB8}" dt="2021-11-11T04:44:23.234" v="1201" actId="700"/>
          <ac:spMkLst>
            <pc:docMk/>
            <pc:sldMk cId="2826598885" sldId="283"/>
            <ac:spMk id="13" creationId="{99ED5833-B85B-4103-8A3B-CAB0308E6C15}"/>
          </ac:spMkLst>
        </pc:spChg>
        <pc:spChg chg="add del">
          <ac:chgData name="Thien Nguyen Le Quynh" userId="57a43e30-6e77-464d-a565-b6c4b6c26d7f" providerId="ADAL" clId="{698D119D-3411-4EE5-82E0-ABD971936CB8}" dt="2021-11-11T04:39:40.322" v="1141" actId="26606"/>
          <ac:spMkLst>
            <pc:docMk/>
            <pc:sldMk cId="2826598885" sldId="283"/>
            <ac:spMk id="14" creationId="{B06949AE-010D-4C18-8AED-7872085ADD57}"/>
          </ac:spMkLst>
        </pc:spChg>
        <pc:spChg chg="add del mod ord">
          <ac:chgData name="Thien Nguyen Le Quynh" userId="57a43e30-6e77-464d-a565-b6c4b6c26d7f" providerId="ADAL" clId="{698D119D-3411-4EE5-82E0-ABD971936CB8}" dt="2021-11-11T04:44:37.964" v="1206" actId="478"/>
          <ac:spMkLst>
            <pc:docMk/>
            <pc:sldMk cId="2826598885" sldId="283"/>
            <ac:spMk id="15" creationId="{AC983C10-7D55-4722-A133-CA30CCE1CB1B}"/>
          </ac:spMkLst>
        </pc:spChg>
        <pc:spChg chg="add del">
          <ac:chgData name="Thien Nguyen Le Quynh" userId="57a43e30-6e77-464d-a565-b6c4b6c26d7f" providerId="ADAL" clId="{698D119D-3411-4EE5-82E0-ABD971936CB8}" dt="2021-11-11T04:39:40.322" v="1141" actId="26606"/>
          <ac:spMkLst>
            <pc:docMk/>
            <pc:sldMk cId="2826598885" sldId="283"/>
            <ac:spMk id="16" creationId="{FE54AADB-50C7-4293-94C0-27361A32B8CF}"/>
          </ac:spMkLst>
        </pc:spChg>
        <pc:picChg chg="add mod ord">
          <ac:chgData name="Thien Nguyen Le Quynh" userId="57a43e30-6e77-464d-a565-b6c4b6c26d7f" providerId="ADAL" clId="{698D119D-3411-4EE5-82E0-ABD971936CB8}" dt="2021-11-12T04:36:52.613" v="1360" actId="1076"/>
          <ac:picMkLst>
            <pc:docMk/>
            <pc:sldMk cId="2826598885" sldId="283"/>
            <ac:picMk id="3" creationId="{AF83332C-0892-453B-B26D-94ADA779CD21}"/>
          </ac:picMkLst>
        </pc:picChg>
        <pc:picChg chg="add del mod">
          <ac:chgData name="Thien Nguyen Le Quynh" userId="57a43e30-6e77-464d-a565-b6c4b6c26d7f" providerId="ADAL" clId="{698D119D-3411-4EE5-82E0-ABD971936CB8}" dt="2021-11-11T04:38:34.698" v="1135" actId="478"/>
          <ac:picMkLst>
            <pc:docMk/>
            <pc:sldMk cId="2826598885" sldId="283"/>
            <ac:picMk id="5" creationId="{D12208E3-48EA-4493-A679-0A052CCF2D0D}"/>
          </ac:picMkLst>
        </pc:picChg>
        <pc:picChg chg="add mod">
          <ac:chgData name="Thien Nguyen Le Quynh" userId="57a43e30-6e77-464d-a565-b6c4b6c26d7f" providerId="ADAL" clId="{698D119D-3411-4EE5-82E0-ABD971936CB8}" dt="2021-11-12T04:36:54.621" v="1361" actId="1076"/>
          <ac:picMkLst>
            <pc:docMk/>
            <pc:sldMk cId="2826598885" sldId="283"/>
            <ac:picMk id="7" creationId="{B096840D-9D0A-48D0-B601-9172B79C8525}"/>
          </ac:picMkLst>
        </pc:picChg>
        <pc:cxnChg chg="add del">
          <ac:chgData name="Thien Nguyen Le Quynh" userId="57a43e30-6e77-464d-a565-b6c4b6c26d7f" providerId="ADAL" clId="{698D119D-3411-4EE5-82E0-ABD971936CB8}" dt="2021-11-11T04:39:44.955" v="1145" actId="26606"/>
          <ac:cxnSpMkLst>
            <pc:docMk/>
            <pc:sldMk cId="2826598885" sldId="283"/>
            <ac:cxnSpMk id="11" creationId="{8C730EAB-A532-4295-A302-FB4B90DB9F5E}"/>
          </ac:cxnSpMkLst>
        </pc:cxnChg>
      </pc:sldChg>
      <pc:sldChg chg="addSp delSp modSp new mod modClrScheme chgLayout">
        <pc:chgData name="Thien Nguyen Le Quynh" userId="57a43e30-6e77-464d-a565-b6c4b6c26d7f" providerId="ADAL" clId="{698D119D-3411-4EE5-82E0-ABD971936CB8}" dt="2021-11-12T08:07:26.591" v="1448" actId="14100"/>
        <pc:sldMkLst>
          <pc:docMk/>
          <pc:sldMk cId="1323142531" sldId="284"/>
        </pc:sldMkLst>
        <pc:spChg chg="mod ord">
          <ac:chgData name="Thien Nguyen Le Quynh" userId="57a43e30-6e77-464d-a565-b6c4b6c26d7f" providerId="ADAL" clId="{698D119D-3411-4EE5-82E0-ABD971936CB8}" dt="2021-11-12T02:54:42.146" v="1341" actId="700"/>
          <ac:spMkLst>
            <pc:docMk/>
            <pc:sldMk cId="1323142531" sldId="284"/>
            <ac:spMk id="2" creationId="{3EED0CD0-6088-492A-BB40-395D9C767A3E}"/>
          </ac:spMkLst>
        </pc:spChg>
        <pc:spChg chg="add mod ord">
          <ac:chgData name="Thien Nguyen Le Quynh" userId="57a43e30-6e77-464d-a565-b6c4b6c26d7f" providerId="ADAL" clId="{698D119D-3411-4EE5-82E0-ABD971936CB8}" dt="2021-11-12T02:55:25.258" v="1347" actId="14100"/>
          <ac:spMkLst>
            <pc:docMk/>
            <pc:sldMk cId="1323142531" sldId="284"/>
            <ac:spMk id="3" creationId="{3155D595-5C1A-409F-BCCB-972CE0E1271E}"/>
          </ac:spMkLst>
        </pc:spChg>
        <pc:spChg chg="add del mod">
          <ac:chgData name="Thien Nguyen Le Quynh" userId="57a43e30-6e77-464d-a565-b6c4b6c26d7f" providerId="ADAL" clId="{698D119D-3411-4EE5-82E0-ABD971936CB8}" dt="2021-11-12T02:44:54.956" v="1318" actId="478"/>
          <ac:spMkLst>
            <pc:docMk/>
            <pc:sldMk cId="1323142531" sldId="284"/>
            <ac:spMk id="6" creationId="{BDA8EC3A-A0A8-4E10-B459-E9CBBD6A8271}"/>
          </ac:spMkLst>
        </pc:spChg>
        <pc:spChg chg="add mod">
          <ac:chgData name="Thien Nguyen Le Quynh" userId="57a43e30-6e77-464d-a565-b6c4b6c26d7f" providerId="ADAL" clId="{698D119D-3411-4EE5-82E0-ABD971936CB8}" dt="2021-11-12T08:07:26.591" v="1448" actId="14100"/>
          <ac:spMkLst>
            <pc:docMk/>
            <pc:sldMk cId="1323142531" sldId="284"/>
            <ac:spMk id="8" creationId="{038C1D06-8D3B-4CDC-B454-2727F8EF6335}"/>
          </ac:spMkLst>
        </pc:spChg>
        <pc:picChg chg="add mod">
          <ac:chgData name="Thien Nguyen Le Quynh" userId="57a43e30-6e77-464d-a565-b6c4b6c26d7f" providerId="ADAL" clId="{698D119D-3411-4EE5-82E0-ABD971936CB8}" dt="2021-11-12T02:55:34.290" v="1349" actId="688"/>
          <ac:picMkLst>
            <pc:docMk/>
            <pc:sldMk cId="1323142531" sldId="284"/>
            <ac:picMk id="4" creationId="{A889E024-81D3-49D4-99FA-04A3D7A37680}"/>
          </ac:picMkLst>
        </pc:picChg>
      </pc:sldChg>
      <pc:sldChg chg="add del ord modNotesTx">
        <pc:chgData name="Thien Nguyen Le Quynh" userId="57a43e30-6e77-464d-a565-b6c4b6c26d7f" providerId="ADAL" clId="{698D119D-3411-4EE5-82E0-ABD971936CB8}" dt="2021-11-12T02:54:17.458" v="1340"/>
        <pc:sldMkLst>
          <pc:docMk/>
          <pc:sldMk cId="1023992497" sldId="2147469465"/>
        </pc:sldMkLst>
      </pc:sldChg>
      <pc:sldChg chg="del">
        <pc:chgData name="Thien Nguyen Le Quynh" userId="57a43e30-6e77-464d-a565-b6c4b6c26d7f" providerId="ADAL" clId="{698D119D-3411-4EE5-82E0-ABD971936CB8}" dt="2021-11-12T02:53:27.201" v="1333"/>
        <pc:sldMkLst>
          <pc:docMk/>
          <pc:sldMk cId="1113948976" sldId="2147469507"/>
        </pc:sldMkLst>
      </pc:sldChg>
      <pc:sldChg chg="addSp delSp modSp new mod modClrScheme chgLayout">
        <pc:chgData name="Thien Nguyen Le Quynh" userId="57a43e30-6e77-464d-a565-b6c4b6c26d7f" providerId="ADAL" clId="{698D119D-3411-4EE5-82E0-ABD971936CB8}" dt="2021-11-12T08:05:31.681" v="1445" actId="1076"/>
        <pc:sldMkLst>
          <pc:docMk/>
          <pc:sldMk cId="3444358792" sldId="2147469508"/>
        </pc:sldMkLst>
        <pc:spChg chg="mod ord">
          <ac:chgData name="Thien Nguyen Le Quynh" userId="57a43e30-6e77-464d-a565-b6c4b6c26d7f" providerId="ADAL" clId="{698D119D-3411-4EE5-82E0-ABD971936CB8}" dt="2021-11-12T07:59:13.436" v="1414" actId="20577"/>
          <ac:spMkLst>
            <pc:docMk/>
            <pc:sldMk cId="3444358792" sldId="2147469508"/>
            <ac:spMk id="2" creationId="{6AA4CE22-E504-44EE-895F-82C265DE5165}"/>
          </ac:spMkLst>
        </pc:spChg>
        <pc:spChg chg="del mod ord">
          <ac:chgData name="Thien Nguyen Le Quynh" userId="57a43e30-6e77-464d-a565-b6c4b6c26d7f" providerId="ADAL" clId="{698D119D-3411-4EE5-82E0-ABD971936CB8}" dt="2021-11-12T07:57:31.474" v="1373" actId="700"/>
          <ac:spMkLst>
            <pc:docMk/>
            <pc:sldMk cId="3444358792" sldId="2147469508"/>
            <ac:spMk id="3" creationId="{BA40F362-69FE-4D25-87B2-126704CA8B67}"/>
          </ac:spMkLst>
        </pc:spChg>
        <pc:spChg chg="add del mod ord">
          <ac:chgData name="Thien Nguyen Le Quynh" userId="57a43e30-6e77-464d-a565-b6c4b6c26d7f" providerId="ADAL" clId="{698D119D-3411-4EE5-82E0-ABD971936CB8}" dt="2021-11-12T07:57:37.621" v="1374" actId="700"/>
          <ac:spMkLst>
            <pc:docMk/>
            <pc:sldMk cId="3444358792" sldId="2147469508"/>
            <ac:spMk id="4" creationId="{381866A4-D314-43C3-A2CC-B44E2C325140}"/>
          </ac:spMkLst>
        </pc:spChg>
        <pc:spChg chg="add del mod ord">
          <ac:chgData name="Thien Nguyen Le Quynh" userId="57a43e30-6e77-464d-a565-b6c4b6c26d7f" providerId="ADAL" clId="{698D119D-3411-4EE5-82E0-ABD971936CB8}" dt="2021-11-12T07:57:37.621" v="1374" actId="700"/>
          <ac:spMkLst>
            <pc:docMk/>
            <pc:sldMk cId="3444358792" sldId="2147469508"/>
            <ac:spMk id="5" creationId="{62C6E4ED-477A-49AE-9E7B-595B0EDB39A8}"/>
          </ac:spMkLst>
        </pc:spChg>
        <pc:spChg chg="add mod ord">
          <ac:chgData name="Thien Nguyen Le Quynh" userId="57a43e30-6e77-464d-a565-b6c4b6c26d7f" providerId="ADAL" clId="{698D119D-3411-4EE5-82E0-ABD971936CB8}" dt="2021-11-12T07:59:27.673" v="1416"/>
          <ac:spMkLst>
            <pc:docMk/>
            <pc:sldMk cId="3444358792" sldId="2147469508"/>
            <ac:spMk id="6" creationId="{CDA5244B-62AA-423D-85E0-768CC44EAD87}"/>
          </ac:spMkLst>
        </pc:spChg>
        <pc:spChg chg="add mod ord">
          <ac:chgData name="Thien Nguyen Le Quynh" userId="57a43e30-6e77-464d-a565-b6c4b6c26d7f" providerId="ADAL" clId="{698D119D-3411-4EE5-82E0-ABD971936CB8}" dt="2021-11-12T08:04:44.546" v="1438" actId="12"/>
          <ac:spMkLst>
            <pc:docMk/>
            <pc:sldMk cId="3444358792" sldId="2147469508"/>
            <ac:spMk id="7" creationId="{5E4139B2-773F-4E2B-B89E-687BBA7A7ECD}"/>
          </ac:spMkLst>
        </pc:spChg>
        <pc:spChg chg="add mod ord">
          <ac:chgData name="Thien Nguyen Le Quynh" userId="57a43e30-6e77-464d-a565-b6c4b6c26d7f" providerId="ADAL" clId="{698D119D-3411-4EE5-82E0-ABD971936CB8}" dt="2021-11-12T07:59:39.627" v="1418"/>
          <ac:spMkLst>
            <pc:docMk/>
            <pc:sldMk cId="3444358792" sldId="2147469508"/>
            <ac:spMk id="8" creationId="{A2CC0844-B03C-414C-8DE0-67A129F35C9C}"/>
          </ac:spMkLst>
        </pc:spChg>
        <pc:spChg chg="add mod ord">
          <ac:chgData name="Thien Nguyen Le Quynh" userId="57a43e30-6e77-464d-a565-b6c4b6c26d7f" providerId="ADAL" clId="{698D119D-3411-4EE5-82E0-ABD971936CB8}" dt="2021-11-12T08:04:52.960" v="1439" actId="14100"/>
          <ac:spMkLst>
            <pc:docMk/>
            <pc:sldMk cId="3444358792" sldId="2147469508"/>
            <ac:spMk id="9" creationId="{DC7A30FD-6017-43C1-9A88-0E31C8E0ED96}"/>
          </ac:spMkLst>
        </pc:spChg>
        <pc:spChg chg="add mod">
          <ac:chgData name="Thien Nguyen Le Quynh" userId="57a43e30-6e77-464d-a565-b6c4b6c26d7f" providerId="ADAL" clId="{698D119D-3411-4EE5-82E0-ABD971936CB8}" dt="2021-11-12T08:05:31.681" v="1445" actId="1076"/>
          <ac:spMkLst>
            <pc:docMk/>
            <pc:sldMk cId="3444358792" sldId="2147469508"/>
            <ac:spMk id="11" creationId="{5D2B55BA-BECE-4EB7-99E4-F118A163EB57}"/>
          </ac:spMkLst>
        </pc:spChg>
      </pc:sldChg>
      <pc:sldChg chg="addSp modSp new mod setBg">
        <pc:chgData name="Thien Nguyen Le Quynh" userId="57a43e30-6e77-464d-a565-b6c4b6c26d7f" providerId="ADAL" clId="{698D119D-3411-4EE5-82E0-ABD971936CB8}" dt="2021-11-12T12:05:16.001" v="1562" actId="14100"/>
        <pc:sldMkLst>
          <pc:docMk/>
          <pc:sldMk cId="1223875180" sldId="2147469509"/>
        </pc:sldMkLst>
        <pc:spChg chg="mod">
          <ac:chgData name="Thien Nguyen Le Quynh" userId="57a43e30-6e77-464d-a565-b6c4b6c26d7f" providerId="ADAL" clId="{698D119D-3411-4EE5-82E0-ABD971936CB8}" dt="2021-11-12T12:05:16.001" v="1562" actId="14100"/>
          <ac:spMkLst>
            <pc:docMk/>
            <pc:sldMk cId="1223875180" sldId="2147469509"/>
            <ac:spMk id="2" creationId="{E9D95284-8019-42C2-870A-FABFCF77E51D}"/>
          </ac:spMkLst>
        </pc:spChg>
        <pc:spChg chg="mod ord">
          <ac:chgData name="Thien Nguyen Le Quynh" userId="57a43e30-6e77-464d-a565-b6c4b6c26d7f" providerId="ADAL" clId="{698D119D-3411-4EE5-82E0-ABD971936CB8}" dt="2021-11-12T12:05:12.674" v="1561" actId="14100"/>
          <ac:spMkLst>
            <pc:docMk/>
            <pc:sldMk cId="1223875180" sldId="2147469509"/>
            <ac:spMk id="3" creationId="{A7E442B0-5904-4D75-9955-8C1106408C73}"/>
          </ac:spMkLst>
        </pc:spChg>
        <pc:spChg chg="add">
          <ac:chgData name="Thien Nguyen Le Quynh" userId="57a43e30-6e77-464d-a565-b6c4b6c26d7f" providerId="ADAL" clId="{698D119D-3411-4EE5-82E0-ABD971936CB8}" dt="2021-11-12T12:04:48.753" v="1559" actId="26606"/>
          <ac:spMkLst>
            <pc:docMk/>
            <pc:sldMk cId="1223875180" sldId="2147469509"/>
            <ac:spMk id="9" creationId="{3346177D-ADC4-4968-B747-5CFCD390B5B9}"/>
          </ac:spMkLst>
        </pc:spChg>
        <pc:spChg chg="add">
          <ac:chgData name="Thien Nguyen Le Quynh" userId="57a43e30-6e77-464d-a565-b6c4b6c26d7f" providerId="ADAL" clId="{698D119D-3411-4EE5-82E0-ABD971936CB8}" dt="2021-11-12T12:04:48.753" v="1559" actId="26606"/>
          <ac:spMkLst>
            <pc:docMk/>
            <pc:sldMk cId="1223875180" sldId="2147469509"/>
            <ac:spMk id="11" creationId="{0844A943-BF79-4FEA-ABB1-3BD54D236606}"/>
          </ac:spMkLst>
        </pc:spChg>
        <pc:spChg chg="add">
          <ac:chgData name="Thien Nguyen Le Quynh" userId="57a43e30-6e77-464d-a565-b6c4b6c26d7f" providerId="ADAL" clId="{698D119D-3411-4EE5-82E0-ABD971936CB8}" dt="2021-11-12T12:04:48.753" v="1559" actId="26606"/>
          <ac:spMkLst>
            <pc:docMk/>
            <pc:sldMk cId="1223875180" sldId="2147469509"/>
            <ac:spMk id="13" creationId="{6437CC72-F4A8-4DC3-AFAB-D22C482C8100}"/>
          </ac:spMkLst>
        </pc:spChg>
        <pc:picChg chg="add mod">
          <ac:chgData name="Thien Nguyen Le Quynh" userId="57a43e30-6e77-464d-a565-b6c4b6c26d7f" providerId="ADAL" clId="{698D119D-3411-4EE5-82E0-ABD971936CB8}" dt="2021-11-12T12:05:09.237" v="1560" actId="1076"/>
          <ac:picMkLst>
            <pc:docMk/>
            <pc:sldMk cId="1223875180" sldId="2147469509"/>
            <ac:picMk id="4" creationId="{2F95E3A1-5194-474F-9E74-88A941E9EB3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3289045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99593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355584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Cross-platform and open source, .NET </a:t>
            </a:r>
            <a:r>
              <a:rPr lang="en-US" sz="1200" b="1" dirty="0">
                <a:solidFill>
                  <a:schemeClr val="tx2"/>
                </a:solidFill>
              </a:rPr>
              <a:t>is a unified development platform for building anything. </a:t>
            </a:r>
            <a:r>
              <a:rPr lang="en-US" sz="1200" dirty="0">
                <a:solidFill>
                  <a:schemeClr val="tx2"/>
                </a:solidFill>
              </a:rPr>
              <a:t>You can use the same tools, libraries, languages and runtime to build any application across web, mobile, desktop, AI/ML, data, gaming, and IoT workloads. </a:t>
            </a:r>
            <a:r>
              <a:rPr lang="en-US" baseline="0" dirty="0"/>
              <a:t>.NET is a general-purpose programming platform that enables all kinds of application scenarios. Once you learn one, you can easily pick up another.  To enable specific app scenarios, app models (or app frameworks) are built on top of the base libraries and runtime to extend what .NET can do. </a:t>
            </a:r>
            <a:r>
              <a:rPr lang="en-US" b="1" baseline="0" dirty="0"/>
              <a:t>With .NET 6, we’ve unified the SDK, common base libraries, and runtime on which all of these app models sit. </a:t>
            </a:r>
          </a:p>
          <a:p>
            <a:endParaRPr lang="en-US" baseline="0" dirty="0"/>
          </a:p>
          <a:p>
            <a:r>
              <a:rPr lang="en-US" baseline="0" dirty="0"/>
              <a:t>.NET has a vast ecosystem of thousands of library packages you get via NuGet and open-source projects in development on GitHub. There are also hundreds of vendors providing additional components, tools, libraries and services. You can use a broad set of IDEs and editors with .NET including best-in-class tools with Visual Studio, Visual Studio for Mac and the cross-platform editor Visual Studio Code. </a:t>
            </a:r>
          </a:p>
          <a:p>
            <a:endParaRPr lang="en-US" baseline="0" dirty="0"/>
          </a:p>
          <a:p>
            <a:r>
              <a:rPr lang="en-US" dirty="0"/>
              <a:t>Unified common base libraries &amp; SDK</a:t>
            </a:r>
          </a:p>
          <a:p>
            <a:r>
              <a:rPr lang="en-US" dirty="0"/>
              <a:t>Industry leading performance</a:t>
            </a:r>
          </a:p>
          <a:p>
            <a:r>
              <a:rPr lang="en-US" dirty="0"/>
              <a:t>C# 10</a:t>
            </a:r>
          </a:p>
          <a:p>
            <a:r>
              <a:rPr lang="en-US" dirty="0"/>
              <a:t>Apple Silicon (Arm64) support</a:t>
            </a:r>
          </a:p>
          <a:p>
            <a:r>
              <a:rPr lang="en-US" dirty="0"/>
              <a:t>Long-Term Support Release</a:t>
            </a:r>
          </a:p>
          <a:p>
            <a:r>
              <a:rPr lang="en-US" dirty="0"/>
              <a:t>.NET Upgrade </a:t>
            </a:r>
            <a:r>
              <a:rPr lang="en-US" dirty="0" err="1"/>
              <a:t>Asssistant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Next I want to talk about .NET MAUI.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is the evolution of </a:t>
            </a:r>
            <a:r>
              <a:rPr lang="en-US" sz="1800" kern="1200" dirty="0" err="1">
                <a:solidFill>
                  <a:srgbClr val="000000"/>
                </a:solidFill>
                <a:effectLst/>
                <a:latin typeface="Segoe UI" panose="020B0502040204020203" pitchFamily="34" charset="0"/>
                <a:ea typeface="Times New Roman" panose="02020603050405020304" pitchFamily="18" charset="0"/>
              </a:rPr>
              <a:t>Xamarin.Forms</a:t>
            </a:r>
            <a:r>
              <a:rPr lang="en-US" sz="1800" kern="1200" dirty="0">
                <a:solidFill>
                  <a:srgbClr val="000000"/>
                </a:solidFill>
                <a:effectLst/>
                <a:latin typeface="Segoe UI" panose="020B0502040204020203" pitchFamily="34" charset="0"/>
                <a:ea typeface="Times New Roman" panose="02020603050405020304" pitchFamily="18" charset="0"/>
              </a:rPr>
              <a:t> designed to help you deliver high-performance, cross-platform, native desktop &amp; mobile apps all from a single codebase.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under the hood uses technologies out there today for building native apps on Windows with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Mac Catalyst for macOS, and of course, iOS and Android. .NET MAUI abstracts all those frameworks into a single framework built on .NET 6.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.NET MAUI on Windows supports </a:t>
            </a:r>
            <a:r>
              <a:rPr lang="en-US" sz="1800" kern="1200" dirty="0" err="1">
                <a:solidFill>
                  <a:srgbClr val="000000"/>
                </a:solidFill>
                <a:effectLst/>
                <a:latin typeface="Segoe UI" panose="020B0502040204020203" pitchFamily="34" charset="0"/>
                <a:ea typeface="Times New Roman" panose="02020603050405020304" pitchFamily="18" charset="0"/>
              </a:rPr>
              <a:t>WinUI</a:t>
            </a:r>
            <a:r>
              <a:rPr lang="en-US" sz="1800" kern="1200" dirty="0">
                <a:solidFill>
                  <a:srgbClr val="000000"/>
                </a:solidFill>
                <a:effectLst/>
                <a:latin typeface="Segoe UI" panose="020B0502040204020203" pitchFamily="34" charset="0"/>
                <a:ea typeface="Times New Roman" panose="02020603050405020304" pitchFamily="18" charset="0"/>
              </a:rPr>
              <a:t> allowing these apps to use all the newest native features on supported versions of Windows 10.</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That means you can build all these apps for any device from a single codebase and project system. Instead of learning different stacks and languages for each, you can use </a:t>
            </a:r>
            <a:r>
              <a:rPr lang="en-US" sz="1800" b="1" kern="1200" dirty="0">
                <a:solidFill>
                  <a:srgbClr val="000000"/>
                </a:solidFill>
                <a:effectLst/>
                <a:latin typeface="Segoe UI" panose="020B0502040204020203" pitchFamily="34" charset="0"/>
                <a:ea typeface="Times New Roman" panose="02020603050405020304" pitchFamily="18" charset="0"/>
              </a:rPr>
              <a:t>one language</a:t>
            </a:r>
            <a:r>
              <a:rPr lang="en-US" sz="1800" kern="1200" dirty="0">
                <a:solidFill>
                  <a:srgbClr val="000000"/>
                </a:solidFill>
                <a:effectLst/>
                <a:latin typeface="Segoe UI" panose="020B0502040204020203" pitchFamily="34" charset="0"/>
                <a:ea typeface="Times New Roman" panose="02020603050405020304" pitchFamily="18" charset="0"/>
              </a:rPr>
              <a:t>, </a:t>
            </a:r>
            <a:r>
              <a:rPr lang="en-US" sz="1800" b="1" kern="1200" dirty="0">
                <a:solidFill>
                  <a:srgbClr val="000000"/>
                </a:solidFill>
                <a:effectLst/>
                <a:latin typeface="Segoe UI" panose="020B0502040204020203" pitchFamily="34" charset="0"/>
                <a:ea typeface="Times New Roman" panose="02020603050405020304" pitchFamily="18" charset="0"/>
              </a:rPr>
              <a:t>one set of libraries</a:t>
            </a:r>
            <a:r>
              <a:rPr lang="en-US" sz="1800" kern="1200" dirty="0">
                <a:solidFill>
                  <a:srgbClr val="000000"/>
                </a:solidFill>
                <a:effectLst/>
                <a:latin typeface="Segoe UI" panose="020B0502040204020203" pitchFamily="34" charset="0"/>
                <a:ea typeface="Times New Roman" panose="02020603050405020304" pitchFamily="18" charset="0"/>
              </a:rPr>
              <a:t>, and </a:t>
            </a:r>
            <a:r>
              <a:rPr lang="en-US" sz="1800" b="1" kern="1200" dirty="0">
                <a:solidFill>
                  <a:srgbClr val="000000"/>
                </a:solidFill>
                <a:effectLst/>
                <a:latin typeface="Segoe UI" panose="020B0502040204020203" pitchFamily="34" charset="0"/>
                <a:ea typeface="Times New Roman" panose="02020603050405020304" pitchFamily="18" charset="0"/>
              </a:rPr>
              <a:t>one UI stack </a:t>
            </a:r>
            <a:r>
              <a:rPr lang="en-US" sz="1800" kern="1200" dirty="0">
                <a:solidFill>
                  <a:srgbClr val="000000"/>
                </a:solidFill>
                <a:effectLst/>
                <a:latin typeface="Segoe UI" panose="020B0502040204020203" pitchFamily="34" charset="0"/>
                <a:ea typeface="Times New Roman" panose="02020603050405020304" pitchFamily="18" charset="0"/>
              </a:rPr>
              <a:t>for all of them. </a:t>
            </a:r>
          </a:p>
          <a:p>
            <a:pPr marL="0" marR="0">
              <a:spcBef>
                <a:spcPts val="0"/>
              </a:spcBef>
              <a:spcAft>
                <a:spcPts val="600"/>
              </a:spcAft>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It will release early spring next year. You can watch the progress and help contribute on GitHub in the /dotnet/</a:t>
            </a:r>
            <a:r>
              <a:rPr lang="en-US" sz="1800" kern="1200" dirty="0" err="1">
                <a:solidFill>
                  <a:srgbClr val="000000"/>
                </a:solidFill>
                <a:effectLst/>
                <a:latin typeface="Segoe UI" panose="020B0502040204020203" pitchFamily="34" charset="0"/>
                <a:ea typeface="Times New Roman" panose="02020603050405020304" pitchFamily="18" charset="0"/>
              </a:rPr>
              <a:t>maui</a:t>
            </a:r>
            <a:r>
              <a:rPr lang="en-US" sz="1800" kern="1200" dirty="0">
                <a:solidFill>
                  <a:srgbClr val="000000"/>
                </a:solidFill>
                <a:effectLst/>
                <a:latin typeface="Segoe UI" panose="020B0502040204020203" pitchFamily="34" charset="0"/>
                <a:ea typeface="Times New Roman" panose="02020603050405020304" pitchFamily="18" charset="0"/>
              </a:rPr>
              <a:t> repo.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334304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3594247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https://github.com/dotnet/sdk/pull/22262</a:t>
            </a:r>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2789773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11</a:t>
            </a:fld>
            <a:endParaRPr lang="en-US"/>
          </a:p>
        </p:txBody>
      </p:sp>
    </p:spTree>
    <p:extLst>
      <p:ext uri="{BB962C8B-B14F-4D97-AF65-F5344CB8AC3E}">
        <p14:creationId xmlns:p14="http://schemas.microsoft.com/office/powerpoint/2010/main" val="1473038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248233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7999685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28639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121586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137299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61325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624981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769958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30162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95654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878615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771435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53522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02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10902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9056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37511389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2021848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11/12/2021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11/12/2021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11/12/2021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437443762"/>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3.sv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hyperlink" Target="https://github.com/simplcommerce/SimplCommerce/commits/master" TargetMode="External"/><Relationship Id="rId5" Type="http://schemas.openxmlformats.org/officeDocument/2006/relationships/hyperlink" Target="https://docs.microsoft.com/en-us/aspnet/core/migration/50-to-60" TargetMode="External"/><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3.svg"/><Relationship Id="rId7" Type="http://schemas.openxmlformats.org/officeDocument/2006/relationships/image" Target="../media/image52.svg"/><Relationship Id="rId12" Type="http://schemas.openxmlformats.org/officeDocument/2006/relationships/image" Target="../media/image57.png"/><Relationship Id="rId17" Type="http://schemas.openxmlformats.org/officeDocument/2006/relationships/image" Target="../media/image62.svg"/><Relationship Id="rId2" Type="http://schemas.openxmlformats.org/officeDocument/2006/relationships/image" Target="../media/image42.png"/><Relationship Id="rId16" Type="http://schemas.openxmlformats.org/officeDocument/2006/relationships/image" Target="../media/image61.png"/><Relationship Id="rId1" Type="http://schemas.openxmlformats.org/officeDocument/2006/relationships/slideLayout" Target="../slideLayouts/slideLayout10.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 Id="rId14"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41.sv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76.svg"/><Relationship Id="rId2" Type="http://schemas.openxmlformats.org/officeDocument/2006/relationships/image" Target="../media/image40.png"/><Relationship Id="rId16" Type="http://schemas.openxmlformats.org/officeDocument/2006/relationships/image" Target="../media/image75.png"/><Relationship Id="rId1" Type="http://schemas.openxmlformats.org/officeDocument/2006/relationships/slideLayout" Target="../slideLayouts/slideLayout10.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4.svg"/><Relationship Id="rId3" Type="http://schemas.openxmlformats.org/officeDocument/2006/relationships/image" Target="../media/image78.svg"/><Relationship Id="rId7" Type="http://schemas.openxmlformats.org/officeDocument/2006/relationships/image" Target="../media/image82.svg"/><Relationship Id="rId12" Type="http://schemas.openxmlformats.org/officeDocument/2006/relationships/image" Target="../media/image3.png"/><Relationship Id="rId17" Type="http://schemas.openxmlformats.org/officeDocument/2006/relationships/image" Target="../media/image38.svg"/><Relationship Id="rId2" Type="http://schemas.openxmlformats.org/officeDocument/2006/relationships/image" Target="../media/image77.png"/><Relationship Id="rId16"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81.png"/><Relationship Id="rId11" Type="http://schemas.openxmlformats.org/officeDocument/2006/relationships/image" Target="../media/image36.svg"/><Relationship Id="rId5" Type="http://schemas.openxmlformats.org/officeDocument/2006/relationships/image" Target="../media/image80.svg"/><Relationship Id="rId15" Type="http://schemas.openxmlformats.org/officeDocument/2006/relationships/image" Target="../media/image86.svg"/><Relationship Id="rId10" Type="http://schemas.openxmlformats.org/officeDocument/2006/relationships/image" Target="../media/image35.png"/><Relationship Id="rId4" Type="http://schemas.openxmlformats.org/officeDocument/2006/relationships/image" Target="../media/image79.png"/><Relationship Id="rId9" Type="http://schemas.openxmlformats.org/officeDocument/2006/relationships/image" Target="../media/image84.svg"/><Relationship Id="rId14" Type="http://schemas.openxmlformats.org/officeDocument/2006/relationships/image" Target="../media/image85.png"/></Relationships>
</file>

<file path=ppt/slides/_rels/slide1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45.svg"/><Relationship Id="rId3" Type="http://schemas.openxmlformats.org/officeDocument/2006/relationships/image" Target="../media/image88.svg"/><Relationship Id="rId7" Type="http://schemas.openxmlformats.org/officeDocument/2006/relationships/image" Target="../media/image92.svg"/><Relationship Id="rId12" Type="http://schemas.openxmlformats.org/officeDocument/2006/relationships/image" Target="../media/image44.png"/><Relationship Id="rId17" Type="http://schemas.openxmlformats.org/officeDocument/2006/relationships/image" Target="../media/image100.svg"/><Relationship Id="rId2" Type="http://schemas.openxmlformats.org/officeDocument/2006/relationships/image" Target="../media/image87.png"/><Relationship Id="rId16" Type="http://schemas.openxmlformats.org/officeDocument/2006/relationships/image" Target="../media/image99.png"/><Relationship Id="rId1" Type="http://schemas.openxmlformats.org/officeDocument/2006/relationships/slideLayout" Target="../slideLayouts/slideLayout10.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svg"/><Relationship Id="rId15" Type="http://schemas.openxmlformats.org/officeDocument/2006/relationships/image" Target="../media/image98.sv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 Id="rId14" Type="http://schemas.openxmlformats.org/officeDocument/2006/relationships/image" Target="../media/image97.png"/></Relationships>
</file>

<file path=ppt/slides/_rels/slide1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svg"/><Relationship Id="rId7" Type="http://schemas.openxmlformats.org/officeDocument/2006/relationships/image" Target="../media/image106.svg"/><Relationship Id="rId2" Type="http://schemas.openxmlformats.org/officeDocument/2006/relationships/image" Target="../media/image101.png"/><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 Id="rId9" Type="http://schemas.openxmlformats.org/officeDocument/2006/relationships/image" Target="../media/image108.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facebook.com/groups/dotnetvn"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thienn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svg"/><Relationship Id="rId12" Type="http://schemas.openxmlformats.org/officeDocument/2006/relationships/image" Target="../media/image21.svg"/><Relationship Id="rId2" Type="http://schemas.openxmlformats.org/officeDocument/2006/relationships/notesSlide" Target="../notesSlides/notesSlide3.xml"/><Relationship Id="rId16" Type="http://schemas.openxmlformats.org/officeDocument/2006/relationships/image" Target="../media/image25.svg"/><Relationship Id="rId1" Type="http://schemas.openxmlformats.org/officeDocument/2006/relationships/slideLayout" Target="../slideLayouts/slideLayout4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emf"/><Relationship Id="rId10" Type="http://schemas.openxmlformats.org/officeDocument/2006/relationships/image" Target="../media/image33.png"/><Relationship Id="rId4" Type="http://schemas.openxmlformats.org/officeDocument/2006/relationships/image" Target="../media/image27.svg"/><Relationship Id="rId9"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9.xml"/><Relationship Id="rId5" Type="http://schemas.openxmlformats.org/officeDocument/2006/relationships/hyperlink" Target="https://devblogs.microsoft.com/dotnet/announcing-entity-framework-core-6-0-preview-4-performance-edition/" TargetMode="External"/><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8.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DD7B6-7FFC-4AE9-8553-F6AD195F96E2}"/>
              </a:ext>
            </a:extLst>
          </p:cNvPr>
          <p:cNvSpPr>
            <a:spLocks noGrp="1"/>
          </p:cNvSpPr>
          <p:nvPr>
            <p:ph type="title"/>
          </p:nvPr>
        </p:nvSpPr>
        <p:spPr>
          <a:xfrm>
            <a:off x="411480" y="987552"/>
            <a:ext cx="5084251" cy="1088136"/>
          </a:xfrm>
        </p:spPr>
        <p:txBody>
          <a:bodyPr anchor="b">
            <a:normAutofit/>
          </a:bodyPr>
          <a:lstStyle/>
          <a:p>
            <a:r>
              <a:rPr lang="en-US" sz="3400" dirty="0"/>
              <a:t>Hot reload everywhere</a:t>
            </a:r>
          </a:p>
        </p:txBody>
      </p:sp>
      <p:sp>
        <p:nvSpPr>
          <p:cNvPr id="28" name="Rectangle 3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3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6347FA-CE27-413E-98DF-82F178952189}"/>
              </a:ext>
            </a:extLst>
          </p:cNvPr>
          <p:cNvSpPr>
            <a:spLocks noGrp="1"/>
          </p:cNvSpPr>
          <p:nvPr>
            <p:ph idx="1"/>
          </p:nvPr>
        </p:nvSpPr>
        <p:spPr>
          <a:xfrm>
            <a:off x="411479" y="2688336"/>
            <a:ext cx="4498848" cy="3584448"/>
          </a:xfrm>
        </p:spPr>
        <p:txBody>
          <a:bodyPr anchor="t">
            <a:normAutofit/>
          </a:bodyPr>
          <a:lstStyle/>
          <a:p>
            <a:r>
              <a:rPr lang="en-US" sz="1800" dirty="0"/>
              <a:t>Available in CLI &amp; Visual Studio 2022</a:t>
            </a:r>
          </a:p>
          <a:p>
            <a:r>
              <a:rPr lang="en-US" sz="1800" dirty="0"/>
              <a:t>All project types, all .NET versions 4.6+</a:t>
            </a:r>
          </a:p>
          <a:p>
            <a:r>
              <a:rPr lang="en-US" sz="1800" dirty="0"/>
              <a:t>Best with .NET 6</a:t>
            </a:r>
          </a:p>
        </p:txBody>
      </p:sp>
      <p:pic>
        <p:nvPicPr>
          <p:cNvPr id="8" name="Picture 7">
            <a:extLst>
              <a:ext uri="{FF2B5EF4-FFF2-40B4-BE49-F238E27FC236}">
                <a16:creationId xmlns:a16="http://schemas.microsoft.com/office/drawing/2014/main" id="{C29EA676-60BF-46D1-9EE8-BA5CBD4BEB19}"/>
              </a:ext>
            </a:extLst>
          </p:cNvPr>
          <p:cNvPicPr>
            <a:picLocks noChangeAspect="1"/>
          </p:cNvPicPr>
          <p:nvPr/>
        </p:nvPicPr>
        <p:blipFill rotWithShape="1">
          <a:blip r:embed="rId3"/>
          <a:srcRect t="27824" r="-1" b="30085"/>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03821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Demo hot reload</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a:xfrm>
            <a:off x="477981" y="4872922"/>
            <a:ext cx="3933306" cy="1208141"/>
          </a:xfrm>
        </p:spPr>
        <p:txBody>
          <a:bodyPr vert="horz" lIns="91440" tIns="45720" rIns="91440" bIns="45720" rtlCol="0">
            <a:normAutofit/>
          </a:bodyPr>
          <a:lstStyle/>
          <a:p>
            <a:r>
              <a:rPr lang="en-US" sz="2000" kern="1200">
                <a:solidFill>
                  <a:schemeClr val="tx1"/>
                </a:solidFill>
                <a:latin typeface="+mn-lt"/>
                <a:ea typeface="+mn-ea"/>
                <a:cs typeface="+mn-cs"/>
              </a:rPr>
              <a:t>- Web app</a:t>
            </a:r>
          </a:p>
          <a:p>
            <a:r>
              <a:rPr lang="en-US" sz="2000" kern="1200">
                <a:solidFill>
                  <a:schemeClr val="tx1"/>
                </a:solidFill>
                <a:latin typeface="+mn-lt"/>
                <a:ea typeface="+mn-ea"/>
                <a:cs typeface="+mn-cs"/>
              </a:rPr>
              <a:t>- SimplCommerce </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a:extLst>
              <a:ext uri="{FF2B5EF4-FFF2-40B4-BE49-F238E27FC236}">
                <a16:creationId xmlns:a16="http://schemas.microsoft.com/office/drawing/2014/main" id="{6B845AB2-D2D8-48DA-8FEE-E19CA5A55C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4356" y="1061607"/>
            <a:ext cx="6408836" cy="4583534"/>
          </a:xfrm>
          <a:prstGeom prst="rect">
            <a:avLst/>
          </a:prstGeom>
        </p:spPr>
      </p:pic>
    </p:spTree>
    <p:extLst>
      <p:ext uri="{BB962C8B-B14F-4D97-AF65-F5344CB8AC3E}">
        <p14:creationId xmlns:p14="http://schemas.microsoft.com/office/powerpoint/2010/main" val="3351983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9">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612648" y="1078992"/>
            <a:ext cx="6268770" cy="1536192"/>
          </a:xfrm>
        </p:spPr>
        <p:txBody>
          <a:bodyPr anchor="b">
            <a:normAutofit/>
          </a:bodyPr>
          <a:lstStyle/>
          <a:p>
            <a:r>
              <a:rPr lang="en-US" sz="5200"/>
              <a:t>Other liked features</a:t>
            </a:r>
          </a:p>
        </p:txBody>
      </p:sp>
      <p:sp>
        <p:nvSpPr>
          <p:cNvPr id="54" name="Rectangle 11">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Rectangle 13">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a:xfrm>
            <a:off x="612648" y="3355848"/>
            <a:ext cx="6268770" cy="2825496"/>
          </a:xfrm>
        </p:spPr>
        <p:txBody>
          <a:bodyPr>
            <a:normAutofit/>
          </a:bodyPr>
          <a:lstStyle/>
          <a:p>
            <a:r>
              <a:rPr lang="en-US" sz="2200" dirty="0" err="1"/>
              <a:t>DateOnly</a:t>
            </a:r>
            <a:r>
              <a:rPr lang="en-US" sz="2200" dirty="0"/>
              <a:t> and </a:t>
            </a:r>
            <a:r>
              <a:rPr lang="en-US" sz="2200" dirty="0" err="1"/>
              <a:t>TimeOnly</a:t>
            </a:r>
            <a:endParaRPr lang="en-US" sz="2200" dirty="0"/>
          </a:p>
          <a:p>
            <a:r>
              <a:rPr lang="en-US" sz="2200" dirty="0"/>
              <a:t>Extended property pattern matching</a:t>
            </a:r>
          </a:p>
          <a:p>
            <a:r>
              <a:rPr lang="en-US" sz="2200" dirty="0" err="1"/>
              <a:t>ArgumentNullException.ThrowIfNull</a:t>
            </a:r>
            <a:endParaRPr lang="en-US" sz="2200" dirty="0"/>
          </a:p>
        </p:txBody>
      </p:sp>
      <p:pic>
        <p:nvPicPr>
          <p:cNvPr id="5" name="Graphic 4">
            <a:extLst>
              <a:ext uri="{FF2B5EF4-FFF2-40B4-BE49-F238E27FC236}">
                <a16:creationId xmlns:a16="http://schemas.microsoft.com/office/drawing/2014/main" id="{47F99600-3CA4-4FFF-93D3-EC5F24F54F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4066" y="1794339"/>
            <a:ext cx="4237686" cy="3193798"/>
          </a:xfrm>
          <a:prstGeom prst="rect">
            <a:avLst/>
          </a:prstGeom>
        </p:spPr>
      </p:pic>
    </p:spTree>
    <p:extLst>
      <p:ext uri="{BB962C8B-B14F-4D97-AF65-F5344CB8AC3E}">
        <p14:creationId xmlns:p14="http://schemas.microsoft.com/office/powerpoint/2010/main" val="1108877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D95284-8019-42C2-870A-FABFCF77E51D}"/>
              </a:ext>
            </a:extLst>
          </p:cNvPr>
          <p:cNvSpPr>
            <a:spLocks noGrp="1"/>
          </p:cNvSpPr>
          <p:nvPr>
            <p:ph type="title"/>
          </p:nvPr>
        </p:nvSpPr>
        <p:spPr>
          <a:xfrm>
            <a:off x="5195681" y="489508"/>
            <a:ext cx="6155716" cy="1667569"/>
          </a:xfrm>
        </p:spPr>
        <p:txBody>
          <a:bodyPr anchor="b">
            <a:normAutofit/>
          </a:bodyPr>
          <a:lstStyle/>
          <a:p>
            <a:r>
              <a:rPr lang="en-US" sz="4000" dirty="0"/>
              <a:t>Upgrading to ASP.NET Core 6</a:t>
            </a:r>
          </a:p>
        </p:txBody>
      </p:sp>
      <p:pic>
        <p:nvPicPr>
          <p:cNvPr id="4" name="Graphic 3">
            <a:extLst>
              <a:ext uri="{FF2B5EF4-FFF2-40B4-BE49-F238E27FC236}">
                <a16:creationId xmlns:a16="http://schemas.microsoft.com/office/drawing/2014/main" id="{2F95E3A1-5194-474F-9E74-88A941E9EB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758" y="1539484"/>
            <a:ext cx="3876165" cy="2975063"/>
          </a:xfrm>
          <a:prstGeom prst="rect">
            <a:avLst/>
          </a:prstGeom>
        </p:spPr>
      </p:pic>
      <p:sp>
        <p:nvSpPr>
          <p:cNvPr id="3" name="Content Placeholder 2">
            <a:extLst>
              <a:ext uri="{FF2B5EF4-FFF2-40B4-BE49-F238E27FC236}">
                <a16:creationId xmlns:a16="http://schemas.microsoft.com/office/drawing/2014/main" id="{A7E442B0-5904-4D75-9955-8C1106408C73}"/>
              </a:ext>
            </a:extLst>
          </p:cNvPr>
          <p:cNvSpPr>
            <a:spLocks noGrp="1"/>
          </p:cNvSpPr>
          <p:nvPr>
            <p:ph idx="1"/>
          </p:nvPr>
        </p:nvSpPr>
        <p:spPr>
          <a:xfrm>
            <a:off x="5069150" y="2405894"/>
            <a:ext cx="6282248" cy="3197464"/>
          </a:xfrm>
        </p:spPr>
        <p:txBody>
          <a:bodyPr anchor="t">
            <a:normAutofit/>
          </a:bodyPr>
          <a:lstStyle/>
          <a:p>
            <a:r>
              <a:rPr lang="en-US" sz="2000" dirty="0">
                <a:hlinkClick r:id="rId5">
                  <a:extLst>
                    <a:ext uri="{A12FA001-AC4F-418D-AE19-62706E023703}">
                      <ahyp:hlinkClr xmlns:ahyp="http://schemas.microsoft.com/office/drawing/2018/hyperlinkcolor" val="tx"/>
                    </a:ext>
                  </a:extLst>
                </a:hlinkClick>
              </a:rPr>
              <a:t>https://docs.microsoft.com/en-us/aspnet/core/migration/50-to-60</a:t>
            </a:r>
            <a:endParaRPr lang="en-US" sz="2000" dirty="0"/>
          </a:p>
          <a:p>
            <a:endParaRPr lang="en-US" sz="2000" dirty="0"/>
          </a:p>
          <a:p>
            <a:r>
              <a:rPr lang="en-US" sz="2000" dirty="0">
                <a:hlinkClick r:id="rId6">
                  <a:extLst>
                    <a:ext uri="{A12FA001-AC4F-418D-AE19-62706E023703}">
                      <ahyp:hlinkClr xmlns:ahyp="http://schemas.microsoft.com/office/drawing/2018/hyperlinkcolor" val="tx"/>
                    </a:ext>
                  </a:extLst>
                </a:hlinkClick>
              </a:rPr>
              <a:t>https://github.com/simplcommerce/SimplCommerce/commits/master</a:t>
            </a:r>
            <a:endParaRPr lang="en-US" sz="2000" dirty="0"/>
          </a:p>
          <a:p>
            <a:endParaRPr lang="en-US" sz="2000" dirty="0"/>
          </a:p>
        </p:txBody>
      </p:sp>
      <p:sp>
        <p:nvSpPr>
          <p:cNvPr id="11"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87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9241-DD95-0243-8D3D-203A9CE42A79}"/>
              </a:ext>
            </a:extLst>
          </p:cNvPr>
          <p:cNvSpPr>
            <a:spLocks noGrp="1"/>
          </p:cNvSpPr>
          <p:nvPr>
            <p:ph type="title"/>
          </p:nvPr>
        </p:nvSpPr>
        <p:spPr>
          <a:xfrm>
            <a:off x="831850" y="1709738"/>
            <a:ext cx="10515600" cy="2347357"/>
          </a:xfrm>
        </p:spPr>
        <p:txBody>
          <a:bodyPr/>
          <a:lstStyle/>
          <a:p>
            <a:r>
              <a:rPr lang="en-US" dirty="0"/>
              <a:t>Thanks for joining	!</a:t>
            </a:r>
          </a:p>
        </p:txBody>
      </p:sp>
      <p:pic>
        <p:nvPicPr>
          <p:cNvPr id="4" name="Graphic 3">
            <a:extLst>
              <a:ext uri="{FF2B5EF4-FFF2-40B4-BE49-F238E27FC236}">
                <a16:creationId xmlns:a16="http://schemas.microsoft.com/office/drawing/2014/main" id="{63803A9C-C04F-9F45-9269-DE4A4EC78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2159" y="3506069"/>
            <a:ext cx="2505291" cy="2583581"/>
          </a:xfrm>
          <a:prstGeom prst="rect">
            <a:avLst/>
          </a:prstGeom>
        </p:spPr>
      </p:pic>
      <p:sp>
        <p:nvSpPr>
          <p:cNvPr id="5" name="TextBox 4">
            <a:extLst>
              <a:ext uri="{FF2B5EF4-FFF2-40B4-BE49-F238E27FC236}">
                <a16:creationId xmlns:a16="http://schemas.microsoft.com/office/drawing/2014/main" id="{1B076EA8-E026-4FAD-863F-819E72049EF7}"/>
              </a:ext>
            </a:extLst>
          </p:cNvPr>
          <p:cNvSpPr txBox="1"/>
          <p:nvPr/>
        </p:nvSpPr>
        <p:spPr>
          <a:xfrm>
            <a:off x="885213" y="5787266"/>
            <a:ext cx="6096000" cy="369332"/>
          </a:xfrm>
          <a:prstGeom prst="rect">
            <a:avLst/>
          </a:prstGeom>
          <a:noFill/>
        </p:spPr>
        <p:txBody>
          <a:bodyPr wrap="square">
            <a:spAutoFit/>
          </a:bodyPr>
          <a:lstStyle/>
          <a:p>
            <a:r>
              <a:rPr lang="en-US" dirty="0"/>
              <a:t>https://www.facebook.com/devcafevn</a:t>
            </a:r>
          </a:p>
        </p:txBody>
      </p:sp>
      <p:pic>
        <p:nvPicPr>
          <p:cNvPr id="6" name="Picture 5" descr="Text, logo&#10;&#10;Description automatically generated">
            <a:extLst>
              <a:ext uri="{FF2B5EF4-FFF2-40B4-BE49-F238E27FC236}">
                <a16:creationId xmlns:a16="http://schemas.microsoft.com/office/drawing/2014/main" id="{91FDB4E3-96D0-4A29-A228-694779BF6C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0" y="4881200"/>
            <a:ext cx="2273738" cy="1208450"/>
          </a:xfrm>
          <a:prstGeom prst="rect">
            <a:avLst/>
          </a:prstGeom>
        </p:spPr>
      </p:pic>
    </p:spTree>
    <p:extLst>
      <p:ext uri="{BB962C8B-B14F-4D97-AF65-F5344CB8AC3E}">
        <p14:creationId xmlns:p14="http://schemas.microsoft.com/office/powerpoint/2010/main" val="3877689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803357-38C5-4AE4-A830-1B2128122110}"/>
              </a:ext>
            </a:extLst>
          </p:cNvPr>
          <p:cNvSpPr>
            <a:spLocks noGrp="1"/>
          </p:cNvSpPr>
          <p:nvPr>
            <p:ph type="title"/>
          </p:nvPr>
        </p:nvSpPr>
        <p:spPr>
          <a:xfrm>
            <a:off x="995314" y="391758"/>
            <a:ext cx="10515600" cy="762339"/>
          </a:xfrm>
        </p:spPr>
        <p:txBody>
          <a:bodyPr vert="horz" lIns="91440" tIns="45720" rIns="91440" bIns="45720" rtlCol="0" anchor="b">
            <a:normAutofit fontScale="90000"/>
          </a:bodyPr>
          <a:lstStyle/>
          <a:p>
            <a:r>
              <a:rPr lang="en-US" sz="5200" dirty="0">
                <a:solidFill>
                  <a:schemeClr val="tx1"/>
                </a:solidFill>
                <a:latin typeface="+mj-lt"/>
                <a:ea typeface="+mj-ea"/>
                <a:cs typeface="+mj-cs"/>
              </a:rPr>
              <a:t>About DEV Cafe</a:t>
            </a:r>
          </a:p>
        </p:txBody>
      </p:sp>
      <p:pic>
        <p:nvPicPr>
          <p:cNvPr id="3" name="Picture 2">
            <a:extLst>
              <a:ext uri="{FF2B5EF4-FFF2-40B4-BE49-F238E27FC236}">
                <a16:creationId xmlns:a16="http://schemas.microsoft.com/office/drawing/2014/main" id="{AF83332C-0892-453B-B26D-94ADA779CD21}"/>
              </a:ext>
            </a:extLst>
          </p:cNvPr>
          <p:cNvPicPr>
            <a:picLocks noChangeAspect="1"/>
          </p:cNvPicPr>
          <p:nvPr/>
        </p:nvPicPr>
        <p:blipFill>
          <a:blip r:embed="rId3"/>
          <a:stretch>
            <a:fillRect/>
          </a:stretch>
        </p:blipFill>
        <p:spPr>
          <a:xfrm>
            <a:off x="1076570" y="1273581"/>
            <a:ext cx="4214520" cy="4943720"/>
          </a:xfrm>
          <a:prstGeom prst="rect">
            <a:avLst/>
          </a:prstGeom>
        </p:spPr>
      </p:pic>
      <p:pic>
        <p:nvPicPr>
          <p:cNvPr id="7" name="Picture 6">
            <a:extLst>
              <a:ext uri="{FF2B5EF4-FFF2-40B4-BE49-F238E27FC236}">
                <a16:creationId xmlns:a16="http://schemas.microsoft.com/office/drawing/2014/main" id="{B096840D-9D0A-48D0-B601-9172B79C8525}"/>
              </a:ext>
            </a:extLst>
          </p:cNvPr>
          <p:cNvPicPr>
            <a:picLocks noChangeAspect="1"/>
          </p:cNvPicPr>
          <p:nvPr/>
        </p:nvPicPr>
        <p:blipFill>
          <a:blip r:embed="rId4"/>
          <a:stretch>
            <a:fillRect/>
          </a:stretch>
        </p:blipFill>
        <p:spPr>
          <a:xfrm>
            <a:off x="6253114" y="1273581"/>
            <a:ext cx="4405216" cy="5034534"/>
          </a:xfrm>
          <a:prstGeom prst="rect">
            <a:avLst/>
          </a:prstGeom>
        </p:spPr>
      </p:pic>
      <p:sp>
        <p:nvSpPr>
          <p:cNvPr id="6" name="TextBox 5">
            <a:extLst>
              <a:ext uri="{FF2B5EF4-FFF2-40B4-BE49-F238E27FC236}">
                <a16:creationId xmlns:a16="http://schemas.microsoft.com/office/drawing/2014/main" id="{50BBCEC8-F11A-44EC-BBF5-FC9EAB552D0E}"/>
              </a:ext>
            </a:extLst>
          </p:cNvPr>
          <p:cNvSpPr txBox="1"/>
          <p:nvPr/>
        </p:nvSpPr>
        <p:spPr>
          <a:xfrm>
            <a:off x="6642717" y="6348961"/>
            <a:ext cx="4210922" cy="338554"/>
          </a:xfrm>
          <a:prstGeom prst="rect">
            <a:avLst/>
          </a:prstGeom>
          <a:noFill/>
        </p:spPr>
        <p:txBody>
          <a:bodyPr wrap="square">
            <a:spAutoFit/>
          </a:bodyPr>
          <a:lstStyle/>
          <a:p>
            <a:r>
              <a:rPr lang="en-US" sz="1600" dirty="0"/>
              <a:t>https://www.youtube.com/c/devcafevn</a:t>
            </a:r>
          </a:p>
        </p:txBody>
      </p:sp>
      <p:sp>
        <p:nvSpPr>
          <p:cNvPr id="9" name="TextBox 8">
            <a:extLst>
              <a:ext uri="{FF2B5EF4-FFF2-40B4-BE49-F238E27FC236}">
                <a16:creationId xmlns:a16="http://schemas.microsoft.com/office/drawing/2014/main" id="{5AA8AE66-8C28-4873-899D-A259D9CB9138}"/>
              </a:ext>
            </a:extLst>
          </p:cNvPr>
          <p:cNvSpPr txBox="1"/>
          <p:nvPr/>
        </p:nvSpPr>
        <p:spPr>
          <a:xfrm>
            <a:off x="1182949" y="6348961"/>
            <a:ext cx="3895078" cy="338554"/>
          </a:xfrm>
          <a:prstGeom prst="rect">
            <a:avLst/>
          </a:prstGeom>
          <a:noFill/>
        </p:spPr>
        <p:txBody>
          <a:bodyPr wrap="square">
            <a:spAutoFit/>
          </a:bodyPr>
          <a:lstStyle/>
          <a:p>
            <a:r>
              <a:rPr lang="en-US" sz="1600" dirty="0"/>
              <a:t>https://www.facebook.com/devcafevn</a:t>
            </a:r>
          </a:p>
        </p:txBody>
      </p:sp>
    </p:spTree>
    <p:extLst>
      <p:ext uri="{BB962C8B-B14F-4D97-AF65-F5344CB8AC3E}">
        <p14:creationId xmlns:p14="http://schemas.microsoft.com/office/powerpoint/2010/main" val="2826598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dirty="0"/>
              <a:t>.NET 6 – An Overview</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Thien Nguyen</a:t>
            </a:r>
          </a:p>
        </p:txBody>
      </p:sp>
    </p:spTree>
    <p:extLst>
      <p:ext uri="{BB962C8B-B14F-4D97-AF65-F5344CB8AC3E}">
        <p14:creationId xmlns:p14="http://schemas.microsoft.com/office/powerpoint/2010/main" val="385212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D79D3DB-0825-425E-B495-1B83F22E9B7E}"/>
              </a:ext>
            </a:extLst>
          </p:cNvPr>
          <p:cNvSpPr>
            <a:spLocks noGrp="1"/>
          </p:cNvSpPr>
          <p:nvPr>
            <p:ph type="title"/>
          </p:nvPr>
        </p:nvSpPr>
        <p:spPr>
          <a:xfrm>
            <a:off x="927290" y="351805"/>
            <a:ext cx="5167185" cy="864654"/>
          </a:xfrm>
        </p:spPr>
        <p:txBody>
          <a:bodyPr vert="horz" lIns="91440" tIns="45720" rIns="91440" bIns="45720" rtlCol="0" anchor="ctr">
            <a:normAutofit/>
          </a:bodyPr>
          <a:lstStyle/>
          <a:p>
            <a:r>
              <a:rPr lang="en-US" sz="4000" dirty="0">
                <a:solidFill>
                  <a:schemeClr val="tx1"/>
                </a:solidFill>
                <a:latin typeface="+mj-lt"/>
                <a:ea typeface="+mj-ea"/>
                <a:cs typeface="+mj-cs"/>
              </a:rPr>
              <a:t>About me</a:t>
            </a:r>
          </a:p>
        </p:txBody>
      </p:sp>
      <p:sp>
        <p:nvSpPr>
          <p:cNvPr id="9" name="TextBox 8">
            <a:extLst>
              <a:ext uri="{FF2B5EF4-FFF2-40B4-BE49-F238E27FC236}">
                <a16:creationId xmlns:a16="http://schemas.microsoft.com/office/drawing/2014/main" id="{4DD5EB7D-D197-4CE2-893C-6BFC17786D8A}"/>
              </a:ext>
            </a:extLst>
          </p:cNvPr>
          <p:cNvSpPr txBox="1"/>
          <p:nvPr/>
        </p:nvSpPr>
        <p:spPr>
          <a:xfrm>
            <a:off x="5582936" y="15156"/>
            <a:ext cx="5770865" cy="1289862"/>
          </a:xfrm>
          <a:prstGeom prst="rect">
            <a:avLst/>
          </a:prstGeom>
        </p:spPr>
        <p:txBody>
          <a:bodyPr vert="horz" lIns="91440" tIns="45720" rIns="91440" bIns="45720" rtlCol="0" anchor="ctr">
            <a:normAutofit/>
          </a:bodyPr>
          <a:lstStyle/>
          <a:p>
            <a:pPr algn="r">
              <a:lnSpc>
                <a:spcPct val="90000"/>
              </a:lnSpc>
              <a:spcAft>
                <a:spcPts val="600"/>
              </a:spcAft>
            </a:pPr>
            <a:r>
              <a:rPr lang="en-US" sz="2000" u="sng" dirty="0">
                <a:hlinkClick r:id="rId3"/>
              </a:rPr>
              <a:t>https://www.facebook.com/groups/dotnetvn</a:t>
            </a:r>
            <a:endParaRPr lang="en-US" sz="2000" u="sng" dirty="0"/>
          </a:p>
          <a:p>
            <a:pPr algn="r">
              <a:lnSpc>
                <a:spcPct val="90000"/>
              </a:lnSpc>
              <a:spcAft>
                <a:spcPts val="600"/>
              </a:spcAft>
            </a:pPr>
            <a:r>
              <a:rPr lang="en-US" sz="2000" dirty="0">
                <a:hlinkClick r:id="rId4"/>
              </a:rPr>
              <a:t>https://github.com/thiennn</a:t>
            </a:r>
            <a:endParaRPr lang="en-US" sz="2000" dirty="0"/>
          </a:p>
        </p:txBody>
      </p:sp>
      <p:pic>
        <p:nvPicPr>
          <p:cNvPr id="7" name="Content Placeholder 6" descr="Graphical user interface, text, application&#10;&#10;Description automatically generated">
            <a:extLst>
              <a:ext uri="{FF2B5EF4-FFF2-40B4-BE49-F238E27FC236}">
                <a16:creationId xmlns:a16="http://schemas.microsoft.com/office/drawing/2014/main" id="{1DA27E8A-2640-4D57-912F-7302FFFEE5CF}"/>
              </a:ext>
            </a:extLst>
          </p:cNvPr>
          <p:cNvPicPr>
            <a:picLocks noGrp="1" noChangeAspect="1"/>
          </p:cNvPicPr>
          <p:nvPr>
            <p:ph idx="1"/>
          </p:nvPr>
        </p:nvPicPr>
        <p:blipFill>
          <a:blip r:embed="rId5"/>
          <a:stretch>
            <a:fillRect/>
          </a:stretch>
        </p:blipFill>
        <p:spPr>
          <a:xfrm>
            <a:off x="1061749" y="1696863"/>
            <a:ext cx="2800037" cy="4912346"/>
          </a:xfrm>
          <a:prstGeom prst="rect">
            <a:avLst/>
          </a:prstGeom>
        </p:spPr>
      </p:pic>
      <p:pic>
        <p:nvPicPr>
          <p:cNvPr id="17" name="Picture 16">
            <a:extLst>
              <a:ext uri="{FF2B5EF4-FFF2-40B4-BE49-F238E27FC236}">
                <a16:creationId xmlns:a16="http://schemas.microsoft.com/office/drawing/2014/main" id="{4ACF4D83-331D-4095-84E3-322E51122DCA}"/>
              </a:ext>
            </a:extLst>
          </p:cNvPr>
          <p:cNvPicPr>
            <a:picLocks noChangeAspect="1"/>
          </p:cNvPicPr>
          <p:nvPr/>
        </p:nvPicPr>
        <p:blipFill>
          <a:blip r:embed="rId6"/>
          <a:stretch>
            <a:fillRect/>
          </a:stretch>
        </p:blipFill>
        <p:spPr>
          <a:xfrm>
            <a:off x="5511994" y="1553809"/>
            <a:ext cx="5912747" cy="5055400"/>
          </a:xfrm>
          <a:prstGeom prst="rect">
            <a:avLst/>
          </a:prstGeom>
        </p:spPr>
      </p:pic>
    </p:spTree>
    <p:extLst>
      <p:ext uri="{BB962C8B-B14F-4D97-AF65-F5344CB8AC3E}">
        <p14:creationId xmlns:p14="http://schemas.microsoft.com/office/powerpoint/2010/main" val="2217741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787557" y="3452957"/>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28077" y="3975879"/>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rPr>
                    <a:t>COMMON BASE LIBARIES/APIs </a:t>
                  </a:r>
                  <a:endParaRPr kumimoji="0" lang="en-US" sz="1400" b="1" i="0" u="none" strike="noStrike" kern="0" cap="none" spc="0" normalizeH="0" baseline="0" noProof="0">
                    <a:ln>
                      <a:noFill/>
                    </a:ln>
                    <a:solidFill>
                      <a:srgbClr val="E5E5E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INFRASTRUCTURE</a:t>
                  </a:r>
                  <a:endParaRPr kumimoji="0" lang="en-US" sz="1733"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0"/>
                <a:ext cx="9253607" cy="592031"/>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8" y="957293"/>
            <a:ext cx="2417836" cy="5610806"/>
            <a:chOff x="9244254" y="1451039"/>
            <a:chExt cx="2417836" cy="561080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679">
                        <a:srgbClr val="FFFFFF"/>
                      </a:gs>
                      <a:gs pos="38000">
                        <a:srgbClr val="FFFFFF"/>
                      </a:gs>
                    </a:gsLst>
                    <a:lin ang="5400000" scaled="1"/>
                  </a:gra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0"/>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9"/>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76034" y="1454699"/>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28093" y="1454698"/>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68202" y="145469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18806"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70555"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13691" y="1454698"/>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81980" y="1458382"/>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238615" y="1464864"/>
            <a:ext cx="8716459" cy="2075963"/>
            <a:chOff x="238615" y="1464864"/>
            <a:chExt cx="871645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8"/>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70"/>
              <a:ext cx="1251270"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8"/>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AI</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497244" y="2632878"/>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ASP.NET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004900" y="2641372"/>
              <a:ext cx="1197687"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214951" y="2651915"/>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Unity</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458087" y="2616583"/>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7727122" y="2624081"/>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for Apache Spark</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07604" y="1464864"/>
              <a:ext cx="1311641" cy="2075963"/>
              <a:chOff x="654994" y="1444306"/>
              <a:chExt cx="1311641"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DESKTOP</a:t>
                </a:r>
              </a:p>
            </p:txBody>
          </p:sp>
          <p:sp>
            <p:nvSpPr>
              <p:cNvPr id="9" name="TextBox 8">
                <a:extLst>
                  <a:ext uri="{FF2B5EF4-FFF2-40B4-BE49-F238E27FC236}">
                    <a16:creationId xmlns:a16="http://schemas.microsoft.com/office/drawing/2014/main" id="{076346F8-3572-4340-A57F-2D381FB35FC3}"/>
                  </a:ext>
                </a:extLst>
              </p:cNvPr>
              <p:cNvSpPr txBox="1"/>
              <p:nvPr/>
            </p:nvSpPr>
            <p:spPr>
              <a:xfrm>
                <a:off x="654994" y="2613689"/>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WinForms</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38615" y="1738500"/>
              <a:ext cx="1280703" cy="1351052"/>
              <a:chOff x="3136206" y="1720818"/>
              <a:chExt cx="1280703" cy="1351052"/>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a:t>
                </a:r>
              </a:p>
            </p:txBody>
          </p:sp>
          <p:sp>
            <p:nvSpPr>
              <p:cNvPr id="65" name="TextBox 64">
                <a:extLst>
                  <a:ext uri="{FF2B5EF4-FFF2-40B4-BE49-F238E27FC236}">
                    <a16:creationId xmlns:a16="http://schemas.microsoft.com/office/drawing/2014/main" id="{B380F2DC-4682-4EB6-BD5C-4C8FFDC8A5E7}"/>
                  </a:ext>
                </a:extLst>
              </p:cNvPr>
              <p:cNvSpPr txBox="1"/>
              <p:nvPr/>
            </p:nvSpPr>
            <p:spPr>
              <a:xfrm>
                <a:off x="3136206" y="2630980"/>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Azure</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39529" y="1451039"/>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78177" y="3445680"/>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0" y="955464"/>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3"/>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0" y="3641677"/>
              <a:ext cx="131308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0" y="4903775"/>
              <a:ext cx="1313085" cy="786618"/>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E6E6E6"/>
                  </a:solidFill>
                  <a:effectLst/>
                  <a:uLnTx/>
                  <a:uFillTx/>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1023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early next year</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grpId="1" nodeType="withEffect">
                                  <p:stCondLst>
                                    <p:cond delay="0"/>
                                  </p:stCondLst>
                                  <p:childTnLst>
                                    <p:animMotion origin="layout" path="M 0 -7.40741E-7 L 0 0.03287 " pathEditMode="relative" rAng="0" ptsTypes="AA">
                                      <p:cBhvr>
                                        <p:cTn id="4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0CD0-6088-492A-BB40-395D9C767A3E}"/>
              </a:ext>
            </a:extLst>
          </p:cNvPr>
          <p:cNvSpPr>
            <a:spLocks noGrp="1"/>
          </p:cNvSpPr>
          <p:nvPr>
            <p:ph type="title"/>
          </p:nvPr>
        </p:nvSpPr>
        <p:spPr/>
        <p:txBody>
          <a:bodyPr/>
          <a:lstStyle/>
          <a:p>
            <a:r>
              <a:rPr lang="en-US" dirty="0"/>
              <a:t>Entity Framework Core 6.0</a:t>
            </a:r>
          </a:p>
        </p:txBody>
      </p:sp>
      <p:sp>
        <p:nvSpPr>
          <p:cNvPr id="3" name="Content Placeholder 2">
            <a:extLst>
              <a:ext uri="{FF2B5EF4-FFF2-40B4-BE49-F238E27FC236}">
                <a16:creationId xmlns:a16="http://schemas.microsoft.com/office/drawing/2014/main" id="{3155D595-5C1A-409F-BCCB-972CE0E1271E}"/>
              </a:ext>
            </a:extLst>
          </p:cNvPr>
          <p:cNvSpPr>
            <a:spLocks noGrp="1"/>
          </p:cNvSpPr>
          <p:nvPr>
            <p:ph idx="1"/>
          </p:nvPr>
        </p:nvSpPr>
        <p:spPr>
          <a:xfrm>
            <a:off x="4714042" y="2689934"/>
            <a:ext cx="6639757" cy="3487028"/>
          </a:xfrm>
        </p:spPr>
        <p:txBody>
          <a:bodyPr>
            <a:normAutofit/>
          </a:bodyPr>
          <a:lstStyle/>
          <a:p>
            <a:r>
              <a:rPr lang="en-US" dirty="0"/>
              <a:t>EF Core 6.0 70% faster than 5.0 on the industry-standard </a:t>
            </a:r>
            <a:r>
              <a:rPr lang="en-US" dirty="0" err="1"/>
              <a:t>TechEmpower</a:t>
            </a:r>
            <a:r>
              <a:rPr lang="en-US" dirty="0"/>
              <a:t> Fortunes benchmark</a:t>
            </a:r>
          </a:p>
          <a:p>
            <a:r>
              <a:rPr lang="en-US" dirty="0"/>
              <a:t>Heap allocations have been reduced by 43%.</a:t>
            </a:r>
          </a:p>
        </p:txBody>
      </p:sp>
      <p:pic>
        <p:nvPicPr>
          <p:cNvPr id="4" name="Graphic 3">
            <a:extLst>
              <a:ext uri="{FF2B5EF4-FFF2-40B4-BE49-F238E27FC236}">
                <a16:creationId xmlns:a16="http://schemas.microsoft.com/office/drawing/2014/main" id="{A889E024-81D3-49D4-99FA-04A3D7A376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868789">
            <a:off x="621436" y="2689934"/>
            <a:ext cx="3492500" cy="2324100"/>
          </a:xfrm>
          <a:prstGeom prst="rect">
            <a:avLst/>
          </a:prstGeom>
        </p:spPr>
      </p:pic>
      <p:sp>
        <p:nvSpPr>
          <p:cNvPr id="8" name="TextBox 7">
            <a:extLst>
              <a:ext uri="{FF2B5EF4-FFF2-40B4-BE49-F238E27FC236}">
                <a16:creationId xmlns:a16="http://schemas.microsoft.com/office/drawing/2014/main" id="{038C1D06-8D3B-4CDC-B454-2727F8EF6335}"/>
              </a:ext>
            </a:extLst>
          </p:cNvPr>
          <p:cNvSpPr txBox="1"/>
          <p:nvPr/>
        </p:nvSpPr>
        <p:spPr>
          <a:xfrm>
            <a:off x="5764696" y="6215876"/>
            <a:ext cx="5980462" cy="523220"/>
          </a:xfrm>
          <a:prstGeom prst="rect">
            <a:avLst/>
          </a:prstGeom>
          <a:noFill/>
        </p:spPr>
        <p:txBody>
          <a:bodyPr wrap="square">
            <a:spAutoFit/>
          </a:bodyPr>
          <a:lstStyle/>
          <a:p>
            <a:r>
              <a:rPr lang="en-US" sz="1400" i="1" dirty="0">
                <a:hlinkClick r:id="rId5">
                  <a:extLst>
                    <a:ext uri="{A12FA001-AC4F-418D-AE19-62706E023703}">
                      <ahyp:hlinkClr xmlns:ahyp="http://schemas.microsoft.com/office/drawing/2018/hyperlinkcolor" val="tx"/>
                    </a:ext>
                  </a:extLst>
                </a:hlinkClick>
              </a:rPr>
              <a:t>Announcing Entity Framework Core 6.0 Preview 4: Performance Edition (microsoft.com)</a:t>
            </a:r>
            <a:endParaRPr lang="en-US" sz="1400" i="1" dirty="0"/>
          </a:p>
        </p:txBody>
      </p:sp>
    </p:spTree>
    <p:extLst>
      <p:ext uri="{BB962C8B-B14F-4D97-AF65-F5344CB8AC3E}">
        <p14:creationId xmlns:p14="http://schemas.microsoft.com/office/powerpoint/2010/main" val="1323142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D3E82-E2F9-4272-8731-B914806A4A29}"/>
              </a:ext>
            </a:extLst>
          </p:cNvPr>
          <p:cNvSpPr>
            <a:spLocks noGrp="1"/>
          </p:cNvSpPr>
          <p:nvPr>
            <p:ph type="title"/>
          </p:nvPr>
        </p:nvSpPr>
        <p:spPr>
          <a:xfrm>
            <a:off x="411480" y="991443"/>
            <a:ext cx="4443154" cy="1087819"/>
          </a:xfrm>
        </p:spPr>
        <p:txBody>
          <a:bodyPr anchor="b">
            <a:normAutofit/>
          </a:bodyPr>
          <a:lstStyle/>
          <a:p>
            <a:r>
              <a:rPr lang="en-US" sz="3400"/>
              <a:t>Getting started</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32CB078-5E36-4EDD-A75E-6324432C2FFF}"/>
              </a:ext>
            </a:extLst>
          </p:cNvPr>
          <p:cNvSpPr>
            <a:spLocks noGrp="1"/>
          </p:cNvSpPr>
          <p:nvPr>
            <p:ph idx="1"/>
          </p:nvPr>
        </p:nvSpPr>
        <p:spPr>
          <a:xfrm>
            <a:off x="411480" y="2684095"/>
            <a:ext cx="4443154" cy="3492868"/>
          </a:xfrm>
        </p:spPr>
        <p:txBody>
          <a:bodyPr>
            <a:normAutofit/>
          </a:bodyPr>
          <a:lstStyle/>
          <a:p>
            <a:r>
              <a:rPr lang="en-US" sz="1800" dirty="0"/>
              <a:t>Global using and implicit using</a:t>
            </a:r>
          </a:p>
          <a:p>
            <a:r>
              <a:rPr lang="en-US" sz="1800"/>
              <a:t>File scoped namespace</a:t>
            </a:r>
            <a:endParaRPr lang="en-US" sz="1800" dirty="0"/>
          </a:p>
          <a:p>
            <a:r>
              <a:rPr lang="en-US" sz="1800" dirty="0"/>
              <a:t>Minimal APIs</a:t>
            </a:r>
          </a:p>
        </p:txBody>
      </p:sp>
      <p:pic>
        <p:nvPicPr>
          <p:cNvPr id="4" name="Graphic 3">
            <a:extLst>
              <a:ext uri="{FF2B5EF4-FFF2-40B4-BE49-F238E27FC236}">
                <a16:creationId xmlns:a16="http://schemas.microsoft.com/office/drawing/2014/main" id="{497F5FC8-FC88-44D8-A5CE-077359CBB6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5816" y="1023783"/>
            <a:ext cx="6440424" cy="4755079"/>
          </a:xfrm>
          <a:prstGeom prst="rect">
            <a:avLst/>
          </a:prstGeom>
        </p:spPr>
      </p:pic>
    </p:spTree>
    <p:extLst>
      <p:ext uri="{BB962C8B-B14F-4D97-AF65-F5344CB8AC3E}">
        <p14:creationId xmlns:p14="http://schemas.microsoft.com/office/powerpoint/2010/main" val="168465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CE22-E504-44EE-895F-82C265DE5165}"/>
              </a:ext>
            </a:extLst>
          </p:cNvPr>
          <p:cNvSpPr>
            <a:spLocks noGrp="1"/>
          </p:cNvSpPr>
          <p:nvPr>
            <p:ph type="title"/>
          </p:nvPr>
        </p:nvSpPr>
        <p:spPr/>
        <p:txBody>
          <a:bodyPr/>
          <a:lstStyle/>
          <a:p>
            <a:r>
              <a:rPr lang="en-US" dirty="0"/>
              <a:t>ASP.NET Core 6</a:t>
            </a:r>
          </a:p>
        </p:txBody>
      </p:sp>
      <p:sp>
        <p:nvSpPr>
          <p:cNvPr id="6" name="Text Placeholder 5">
            <a:extLst>
              <a:ext uri="{FF2B5EF4-FFF2-40B4-BE49-F238E27FC236}">
                <a16:creationId xmlns:a16="http://schemas.microsoft.com/office/drawing/2014/main" id="{CDA5244B-62AA-423D-85E0-768CC44EAD87}"/>
              </a:ext>
            </a:extLst>
          </p:cNvPr>
          <p:cNvSpPr>
            <a:spLocks noGrp="1"/>
          </p:cNvSpPr>
          <p:nvPr>
            <p:ph type="body" idx="1"/>
          </p:nvPr>
        </p:nvSpPr>
        <p:spPr/>
        <p:txBody>
          <a:bodyPr/>
          <a:lstStyle/>
          <a:p>
            <a:r>
              <a:rPr lang="en-US" dirty="0" err="1"/>
              <a:t>WebApplication</a:t>
            </a:r>
            <a:r>
              <a:rPr lang="en-US" dirty="0"/>
              <a:t> </a:t>
            </a:r>
          </a:p>
        </p:txBody>
      </p:sp>
      <p:sp>
        <p:nvSpPr>
          <p:cNvPr id="7" name="Content Placeholder 6">
            <a:extLst>
              <a:ext uri="{FF2B5EF4-FFF2-40B4-BE49-F238E27FC236}">
                <a16:creationId xmlns:a16="http://schemas.microsoft.com/office/drawing/2014/main" id="{5E4139B2-773F-4E2B-B89E-687BBA7A7ECD}"/>
              </a:ext>
            </a:extLst>
          </p:cNvPr>
          <p:cNvSpPr>
            <a:spLocks noGrp="1"/>
          </p:cNvSpPr>
          <p:nvPr>
            <p:ph sz="half" idx="2"/>
          </p:nvPr>
        </p:nvSpPr>
        <p:spPr>
          <a:xfrm>
            <a:off x="839788" y="2809461"/>
            <a:ext cx="4712873" cy="3380202"/>
          </a:xfrm>
        </p:spPr>
        <p:txBody>
          <a:bodyPr>
            <a:normAutofit/>
          </a:bodyPr>
          <a:lstStyle/>
          <a:p>
            <a:pPr marL="0" indent="0">
              <a:buNone/>
            </a:pPr>
            <a:r>
              <a:rPr lang="en-US" sz="2000" dirty="0"/>
              <a:t>Implements multiple different interfaces:</a:t>
            </a:r>
          </a:p>
          <a:p>
            <a:r>
              <a:rPr lang="en-US" sz="2000" dirty="0" err="1"/>
              <a:t>IHost</a:t>
            </a:r>
            <a:r>
              <a:rPr lang="en-US" sz="2000" dirty="0"/>
              <a:t> - used to start and stop the host</a:t>
            </a:r>
          </a:p>
          <a:p>
            <a:r>
              <a:rPr lang="en-US" sz="2000" dirty="0" err="1"/>
              <a:t>IApplicationBuilder</a:t>
            </a:r>
            <a:r>
              <a:rPr lang="en-US" sz="2000" dirty="0"/>
              <a:t> - used to build the middleware pipeline</a:t>
            </a:r>
          </a:p>
          <a:p>
            <a:r>
              <a:rPr lang="en-US" sz="2000" dirty="0" err="1"/>
              <a:t>IEndpointRouteBuilder</a:t>
            </a:r>
            <a:r>
              <a:rPr lang="en-US" sz="2000" dirty="0"/>
              <a:t> - used to add endpoints</a:t>
            </a:r>
          </a:p>
        </p:txBody>
      </p:sp>
      <p:sp>
        <p:nvSpPr>
          <p:cNvPr id="8" name="Text Placeholder 7">
            <a:extLst>
              <a:ext uri="{FF2B5EF4-FFF2-40B4-BE49-F238E27FC236}">
                <a16:creationId xmlns:a16="http://schemas.microsoft.com/office/drawing/2014/main" id="{A2CC0844-B03C-414C-8DE0-67A129F35C9C}"/>
              </a:ext>
            </a:extLst>
          </p:cNvPr>
          <p:cNvSpPr>
            <a:spLocks noGrp="1"/>
          </p:cNvSpPr>
          <p:nvPr>
            <p:ph type="body" sz="quarter" idx="3"/>
          </p:nvPr>
        </p:nvSpPr>
        <p:spPr/>
        <p:txBody>
          <a:bodyPr/>
          <a:lstStyle/>
          <a:p>
            <a:r>
              <a:rPr lang="en-US" dirty="0" err="1"/>
              <a:t>WebApplicationBuilder</a:t>
            </a:r>
            <a:endParaRPr lang="en-US" dirty="0"/>
          </a:p>
        </p:txBody>
      </p:sp>
      <p:sp>
        <p:nvSpPr>
          <p:cNvPr id="9" name="Content Placeholder 8">
            <a:extLst>
              <a:ext uri="{FF2B5EF4-FFF2-40B4-BE49-F238E27FC236}">
                <a16:creationId xmlns:a16="http://schemas.microsoft.com/office/drawing/2014/main" id="{DC7A30FD-6017-43C1-9A88-0E31C8E0ED96}"/>
              </a:ext>
            </a:extLst>
          </p:cNvPr>
          <p:cNvSpPr>
            <a:spLocks noGrp="1"/>
          </p:cNvSpPr>
          <p:nvPr>
            <p:ph sz="quarter" idx="4"/>
          </p:nvPr>
        </p:nvSpPr>
        <p:spPr>
          <a:xfrm>
            <a:off x="6172200" y="2809461"/>
            <a:ext cx="4712873" cy="3380202"/>
          </a:xfrm>
        </p:spPr>
        <p:txBody>
          <a:bodyPr>
            <a:normAutofit/>
          </a:bodyPr>
          <a:lstStyle/>
          <a:p>
            <a:r>
              <a:rPr lang="en-US" sz="2000" dirty="0"/>
              <a:t>Adding Configuration using </a:t>
            </a:r>
            <a:r>
              <a:rPr lang="en-US" sz="2000" dirty="0" err="1"/>
              <a:t>builder.Configuration</a:t>
            </a:r>
            <a:r>
              <a:rPr lang="en-US" sz="2000" dirty="0"/>
              <a:t>.</a:t>
            </a:r>
          </a:p>
          <a:p>
            <a:r>
              <a:rPr lang="en-US" sz="2000" dirty="0"/>
              <a:t>Adding Services using </a:t>
            </a:r>
            <a:r>
              <a:rPr lang="en-US" sz="2000" dirty="0" err="1"/>
              <a:t>builder.Services</a:t>
            </a:r>
            <a:endParaRPr lang="en-US" sz="2000" dirty="0"/>
          </a:p>
          <a:p>
            <a:r>
              <a:rPr lang="en-US" sz="2000" dirty="0"/>
              <a:t>Configure Logging using </a:t>
            </a:r>
            <a:r>
              <a:rPr lang="en-US" sz="2000" dirty="0" err="1"/>
              <a:t>builder.Logging</a:t>
            </a:r>
            <a:endParaRPr lang="en-US" sz="2000" dirty="0"/>
          </a:p>
          <a:p>
            <a:r>
              <a:rPr lang="en-US" sz="2000" dirty="0"/>
              <a:t>General </a:t>
            </a:r>
            <a:r>
              <a:rPr lang="en-US" sz="2000" dirty="0" err="1"/>
              <a:t>IHostBuilder</a:t>
            </a:r>
            <a:r>
              <a:rPr lang="en-US" sz="2000" dirty="0"/>
              <a:t> and </a:t>
            </a:r>
            <a:r>
              <a:rPr lang="en-US" sz="2000" dirty="0" err="1"/>
              <a:t>IWebHostBuilder</a:t>
            </a:r>
            <a:r>
              <a:rPr lang="en-US" sz="2000" dirty="0"/>
              <a:t> configuration</a:t>
            </a:r>
          </a:p>
        </p:txBody>
      </p:sp>
      <p:sp>
        <p:nvSpPr>
          <p:cNvPr id="11" name="TextBox 10">
            <a:extLst>
              <a:ext uri="{FF2B5EF4-FFF2-40B4-BE49-F238E27FC236}">
                <a16:creationId xmlns:a16="http://schemas.microsoft.com/office/drawing/2014/main" id="{5D2B55BA-BECE-4EB7-99E4-F118A163EB57}"/>
              </a:ext>
            </a:extLst>
          </p:cNvPr>
          <p:cNvSpPr txBox="1"/>
          <p:nvPr/>
        </p:nvSpPr>
        <p:spPr>
          <a:xfrm>
            <a:off x="4258469" y="6338986"/>
            <a:ext cx="7933531" cy="307777"/>
          </a:xfrm>
          <a:prstGeom prst="rect">
            <a:avLst/>
          </a:prstGeom>
          <a:noFill/>
        </p:spPr>
        <p:txBody>
          <a:bodyPr wrap="square">
            <a:spAutoFit/>
          </a:bodyPr>
          <a:lstStyle/>
          <a:p>
            <a:r>
              <a:rPr lang="en-US" sz="1400" dirty="0"/>
              <a:t>https://andrewlock.net/exploring-dotnet-6-part-2-comparing-webapplicationbuilder-to-the-generic-host/</a:t>
            </a:r>
          </a:p>
        </p:txBody>
      </p:sp>
    </p:spTree>
    <p:extLst>
      <p:ext uri="{BB962C8B-B14F-4D97-AF65-F5344CB8AC3E}">
        <p14:creationId xmlns:p14="http://schemas.microsoft.com/office/powerpoint/2010/main" val="3444358792"/>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761</TotalTime>
  <Words>840</Words>
  <Application>Microsoft Office PowerPoint</Application>
  <PresentationFormat>Widescreen</PresentationFormat>
  <Paragraphs>132</Paragraphs>
  <Slides>24</Slides>
  <Notes>10</Notes>
  <HiddenSlides>10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24</vt:i4>
      </vt:variant>
    </vt:vector>
  </HeadingPairs>
  <TitlesOfParts>
    <vt:vector size="34" baseType="lpstr">
      <vt:lpstr>Calibri Light</vt:lpstr>
      <vt:lpstr>Arial</vt:lpstr>
      <vt:lpstr>Consolas</vt:lpstr>
      <vt:lpstr>Calibri</vt:lpstr>
      <vt:lpstr>Segoe UI</vt:lpstr>
      <vt:lpstr>Open Sans</vt:lpstr>
      <vt:lpstr>1_Office Theme</vt:lpstr>
      <vt:lpstr>3_Office Theme</vt:lpstr>
      <vt:lpstr>2_Office Theme</vt:lpstr>
      <vt:lpstr>5_Office Theme</vt:lpstr>
      <vt:lpstr>PowerPoint Presentation</vt:lpstr>
      <vt:lpstr>About DEV Cafe</vt:lpstr>
      <vt:lpstr>.NET 6 – An Overview</vt:lpstr>
      <vt:lpstr>About me</vt:lpstr>
      <vt:lpstr>PowerPoint Presentation</vt:lpstr>
      <vt:lpstr>.NET Multi-platform App UI</vt:lpstr>
      <vt:lpstr>Entity Framework Core 6.0</vt:lpstr>
      <vt:lpstr>Getting started</vt:lpstr>
      <vt:lpstr>ASP.NET Core 6</vt:lpstr>
      <vt:lpstr>Hot reload everywhere</vt:lpstr>
      <vt:lpstr>Demo hot reload</vt:lpstr>
      <vt:lpstr>Other liked features</vt:lpstr>
      <vt:lpstr>Upgrading to ASP.NET Core 6</vt:lpstr>
      <vt:lpstr>Thanks for joining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Thien Nguyen Le Quynh</cp:lastModifiedBy>
  <cp:revision>6</cp:revision>
  <dcterms:created xsi:type="dcterms:W3CDTF">2020-08-18T20:47:27Z</dcterms:created>
  <dcterms:modified xsi:type="dcterms:W3CDTF">2021-11-12T14:18:28Z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